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464" r:id="rId2"/>
    <p:sldId id="2323" r:id="rId3"/>
    <p:sldId id="2420" r:id="rId4"/>
    <p:sldId id="2343" r:id="rId5"/>
    <p:sldId id="2427" r:id="rId6"/>
    <p:sldId id="2467" r:id="rId7"/>
    <p:sldId id="2468" r:id="rId8"/>
    <p:sldId id="2401" r:id="rId9"/>
    <p:sldId id="2471" r:id="rId10"/>
    <p:sldId id="2472" r:id="rId11"/>
    <p:sldId id="2466" r:id="rId12"/>
    <p:sldId id="2469" r:id="rId13"/>
    <p:sldId id="2470" r:id="rId14"/>
    <p:sldId id="2465" r:id="rId15"/>
    <p:sldId id="2463" r:id="rId16"/>
    <p:sldId id="2474" r:id="rId17"/>
    <p:sldId id="2473" r:id="rId18"/>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7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52"/>
    <a:srgbClr val="E3E4E6"/>
    <a:srgbClr val="583F52"/>
    <a:srgbClr val="000C28"/>
    <a:srgbClr val="000820"/>
    <a:srgbClr val="001334"/>
    <a:srgbClr val="F52552"/>
    <a:srgbClr val="FFC737"/>
    <a:srgbClr val="D2D3D5"/>
    <a:srgbClr val="EC72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83516" autoAdjust="0"/>
  </p:normalViewPr>
  <p:slideViewPr>
    <p:cSldViewPr snapToGrid="0" snapToObjects="1">
      <p:cViewPr varScale="1">
        <p:scale>
          <a:sx n="36" d="100"/>
          <a:sy n="36" d="100"/>
        </p:scale>
        <p:origin x="1243" y="58"/>
      </p:cViewPr>
      <p:guideLst>
        <p:guide orient="horz" pos="4320"/>
        <p:guide pos="7678"/>
      </p:guideLst>
    </p:cSldViewPr>
  </p:slideViewPr>
  <p:notesTextViewPr>
    <p:cViewPr>
      <p:scale>
        <a:sx n="100" d="100"/>
        <a:sy n="100" d="100"/>
      </p:scale>
      <p:origin x="0" y="0"/>
    </p:cViewPr>
  </p:notesTextViewPr>
  <p:sorterViewPr>
    <p:cViewPr>
      <p:scale>
        <a:sx n="52" d="100"/>
        <a:sy n="52"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hyperlink" Target="https://bit.ly/2yxkH1d"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bit.ly/2yxkH1d"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46E558-1E5E-4062-B3BD-5E8FDDF8478E}"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sl-SI"/>
        </a:p>
      </dgm:t>
    </dgm:pt>
    <dgm:pt modelId="{1DE90B26-245D-40C4-92BC-07AD8CFD2901}">
      <dgm:prSet phldrT="[besedilo]" custT="1"/>
      <dgm:spPr/>
      <dgm:t>
        <a:bodyPr/>
        <a:lstStyle/>
        <a:p>
          <a:r>
            <a:rPr lang="sl-SI" sz="3500" b="1" kern="1200" dirty="0">
              <a:solidFill>
                <a:schemeClr val="tx2"/>
              </a:solidFill>
              <a:latin typeface="Poppins SemiBold" charset="0"/>
              <a:ea typeface="Poppins SemiBold" charset="0"/>
              <a:cs typeface="Poppins SemiBold" charset="0"/>
            </a:rPr>
            <a:t>Spletni marketing</a:t>
          </a:r>
        </a:p>
      </dgm:t>
    </dgm:pt>
    <dgm:pt modelId="{1197F8F3-65FD-4902-BC86-6987B431F7BE}" type="parTrans" cxnId="{E2E2E1AA-CC1D-4F62-B164-2FCFAC652F1F}">
      <dgm:prSet/>
      <dgm:spPr/>
      <dgm:t>
        <a:bodyPr/>
        <a:lstStyle/>
        <a:p>
          <a:endParaRPr lang="sl-SI" sz="2800"/>
        </a:p>
      </dgm:t>
    </dgm:pt>
    <dgm:pt modelId="{24938305-902D-4F91-A889-9775FEA87A38}" type="sibTrans" cxnId="{E2E2E1AA-CC1D-4F62-B164-2FCFAC652F1F}">
      <dgm:prSet/>
      <dgm:spPr/>
      <dgm:t>
        <a:bodyPr/>
        <a:lstStyle/>
        <a:p>
          <a:endParaRPr lang="sl-SI" sz="2800"/>
        </a:p>
      </dgm:t>
    </dgm:pt>
    <dgm:pt modelId="{C99A9AB3-BD4F-4B80-9618-2AF6F90FDFA6}">
      <dgm:prSet phldrT="[besedilo]" custT="1"/>
      <dgm:spPr/>
      <dgm:t>
        <a:bodyPr/>
        <a:lstStyle/>
        <a:p>
          <a:r>
            <a:rPr lang="sl-SI" sz="2800" kern="1200" dirty="0">
              <a:solidFill>
                <a:schemeClr val="tx1"/>
              </a:solidFill>
              <a:latin typeface="Open Sans Light"/>
              <a:ea typeface="+mn-ea"/>
              <a:cs typeface="Open Sans Light"/>
            </a:rPr>
            <a:t>Spletno oglaševanje - Google Ads, Facebook Ads Manager,  LinkedIn Campaign Manager</a:t>
          </a:r>
        </a:p>
      </dgm:t>
    </dgm:pt>
    <dgm:pt modelId="{18EF1CC6-8C17-4CA2-9E28-8D36E46EA51B}" type="parTrans" cxnId="{1EF4748E-A726-4EFE-B4F7-5549B6B94702}">
      <dgm:prSet/>
      <dgm:spPr/>
      <dgm:t>
        <a:bodyPr/>
        <a:lstStyle/>
        <a:p>
          <a:endParaRPr lang="sl-SI" sz="2800"/>
        </a:p>
      </dgm:t>
    </dgm:pt>
    <dgm:pt modelId="{5DE3D177-5801-41E3-AA03-1538E95E8537}" type="sibTrans" cxnId="{1EF4748E-A726-4EFE-B4F7-5549B6B94702}">
      <dgm:prSet/>
      <dgm:spPr/>
      <dgm:t>
        <a:bodyPr/>
        <a:lstStyle/>
        <a:p>
          <a:endParaRPr lang="sl-SI" sz="2800"/>
        </a:p>
      </dgm:t>
    </dgm:pt>
    <dgm:pt modelId="{BAD129A8-6186-43A3-95D9-CBDE00A75C36}">
      <dgm:prSet phldrT="[besedilo]" custT="1"/>
      <dgm:spPr/>
      <dgm:t>
        <a:bodyPr/>
        <a:lstStyle/>
        <a:p>
          <a:r>
            <a:rPr lang="sl-SI" sz="2800" dirty="0"/>
            <a:t>Urejanje spletnih strani</a:t>
          </a:r>
        </a:p>
      </dgm:t>
    </dgm:pt>
    <dgm:pt modelId="{F3683558-64E2-4F6A-BBF6-AF2E592679B2}" type="parTrans" cxnId="{46A438A7-0FA3-45F9-B679-1630F0D9DE72}">
      <dgm:prSet/>
      <dgm:spPr/>
      <dgm:t>
        <a:bodyPr/>
        <a:lstStyle/>
        <a:p>
          <a:endParaRPr lang="sl-SI" sz="2800"/>
        </a:p>
      </dgm:t>
    </dgm:pt>
    <dgm:pt modelId="{6F50760A-6ED8-41EA-B36F-F7A6FAF054CE}" type="sibTrans" cxnId="{46A438A7-0FA3-45F9-B679-1630F0D9DE72}">
      <dgm:prSet/>
      <dgm:spPr/>
      <dgm:t>
        <a:bodyPr/>
        <a:lstStyle/>
        <a:p>
          <a:endParaRPr lang="sl-SI" sz="2800"/>
        </a:p>
      </dgm:t>
    </dgm:pt>
    <dgm:pt modelId="{E457B6DF-7DCA-45C4-8437-2665DDF99A83}">
      <dgm:prSet phldrT="[besedilo]" custT="1"/>
      <dgm:spPr/>
      <dgm:t>
        <a:bodyPr/>
        <a:lstStyle/>
        <a:p>
          <a:r>
            <a:rPr lang="sl-SI" sz="2800" dirty="0"/>
            <a:t>Upravljanje družbenih omrežij </a:t>
          </a:r>
        </a:p>
        <a:p>
          <a:r>
            <a:rPr lang="sl-SI" sz="2800" dirty="0"/>
            <a:t>(Facebook, Instagram, LinkedIn)</a:t>
          </a:r>
        </a:p>
      </dgm:t>
    </dgm:pt>
    <dgm:pt modelId="{A435724D-091C-46D3-A31A-8AE2971A16A7}" type="parTrans" cxnId="{781557FC-C987-48F1-AC6B-BA2716B47A24}">
      <dgm:prSet/>
      <dgm:spPr/>
      <dgm:t>
        <a:bodyPr/>
        <a:lstStyle/>
        <a:p>
          <a:endParaRPr lang="sl-SI" sz="2800"/>
        </a:p>
      </dgm:t>
    </dgm:pt>
    <dgm:pt modelId="{E32B9C93-BB99-4453-A40A-19997B16DFA9}" type="sibTrans" cxnId="{781557FC-C987-48F1-AC6B-BA2716B47A24}">
      <dgm:prSet/>
      <dgm:spPr/>
      <dgm:t>
        <a:bodyPr/>
        <a:lstStyle/>
        <a:p>
          <a:endParaRPr lang="sl-SI" sz="2800"/>
        </a:p>
      </dgm:t>
    </dgm:pt>
    <dgm:pt modelId="{2C13675C-E5C7-4DFD-BCB3-8EB5D9DB32A8}">
      <dgm:prSet phldrT="[besedilo]" custT="1"/>
      <dgm:spPr/>
      <dgm:t>
        <a:bodyPr/>
        <a:lstStyle/>
        <a:p>
          <a:pPr marL="0" lvl="0" indent="0" algn="l" defTabSz="2222500">
            <a:lnSpc>
              <a:spcPct val="90000"/>
            </a:lnSpc>
            <a:spcBef>
              <a:spcPct val="0"/>
            </a:spcBef>
            <a:spcAft>
              <a:spcPct val="35000"/>
            </a:spcAft>
            <a:buNone/>
          </a:pPr>
          <a:r>
            <a:rPr lang="sl-SI" sz="3500" b="1" kern="1200" dirty="0">
              <a:solidFill>
                <a:srgbClr val="000000"/>
              </a:solidFill>
              <a:latin typeface="Poppins SemiBold" charset="0"/>
              <a:ea typeface="Poppins SemiBold" charset="0"/>
              <a:cs typeface="Poppins SemiBold" charset="0"/>
            </a:rPr>
            <a:t>Tržno komuniciranje</a:t>
          </a:r>
        </a:p>
      </dgm:t>
    </dgm:pt>
    <dgm:pt modelId="{CB9681A5-CDA9-43D1-8D4C-EA51EBECD8D7}" type="parTrans" cxnId="{0FC90FB1-1BEA-4A7B-8CA0-7409004C6F8C}">
      <dgm:prSet/>
      <dgm:spPr/>
      <dgm:t>
        <a:bodyPr/>
        <a:lstStyle/>
        <a:p>
          <a:endParaRPr lang="sl-SI" sz="2800"/>
        </a:p>
      </dgm:t>
    </dgm:pt>
    <dgm:pt modelId="{A3B82377-8C70-4030-868E-73E610E5783C}" type="sibTrans" cxnId="{0FC90FB1-1BEA-4A7B-8CA0-7409004C6F8C}">
      <dgm:prSet/>
      <dgm:spPr/>
      <dgm:t>
        <a:bodyPr/>
        <a:lstStyle/>
        <a:p>
          <a:endParaRPr lang="sl-SI" sz="2800"/>
        </a:p>
      </dgm:t>
    </dgm:pt>
    <dgm:pt modelId="{CB21843F-0339-4BEB-9BBD-BB00AAA21576}">
      <dgm:prSet phldrT="[besedilo]" custT="1"/>
      <dgm:spPr/>
      <dgm:t>
        <a:bodyPr/>
        <a:lstStyle/>
        <a:p>
          <a:r>
            <a:rPr lang="sl-SI" sz="2800" dirty="0"/>
            <a:t>Upravljanje ugleda blagovne znamke</a:t>
          </a:r>
        </a:p>
      </dgm:t>
    </dgm:pt>
    <dgm:pt modelId="{E85CE020-FE73-44A4-A805-EF3F6A6C9837}" type="parTrans" cxnId="{9DC4D9F1-5A9C-4122-9993-59952549CBD3}">
      <dgm:prSet/>
      <dgm:spPr/>
      <dgm:t>
        <a:bodyPr/>
        <a:lstStyle/>
        <a:p>
          <a:endParaRPr lang="sl-SI" sz="2800"/>
        </a:p>
      </dgm:t>
    </dgm:pt>
    <dgm:pt modelId="{FE9998DB-CFED-4BD4-83B6-604609F31BB4}" type="sibTrans" cxnId="{9DC4D9F1-5A9C-4122-9993-59952549CBD3}">
      <dgm:prSet/>
      <dgm:spPr/>
      <dgm:t>
        <a:bodyPr/>
        <a:lstStyle/>
        <a:p>
          <a:endParaRPr lang="sl-SI" sz="2800"/>
        </a:p>
      </dgm:t>
    </dgm:pt>
    <dgm:pt modelId="{C203AACE-7B8A-42AF-81D5-97C070F9A85F}">
      <dgm:prSet phldrT="[besedilo]" custT="1"/>
      <dgm:spPr/>
      <dgm:t>
        <a:bodyPr/>
        <a:lstStyle/>
        <a:p>
          <a:r>
            <a:rPr lang="sl-SI" sz="2800" dirty="0"/>
            <a:t>Priprava kreativne vsebine z dodano vrednostjo</a:t>
          </a:r>
        </a:p>
      </dgm:t>
    </dgm:pt>
    <dgm:pt modelId="{88FBCD3E-A327-483E-9983-80B3C59821FE}" type="parTrans" cxnId="{246F9A19-9160-469E-AE11-D84C6C701D98}">
      <dgm:prSet/>
      <dgm:spPr/>
      <dgm:t>
        <a:bodyPr/>
        <a:lstStyle/>
        <a:p>
          <a:endParaRPr lang="sl-SI" sz="2800"/>
        </a:p>
      </dgm:t>
    </dgm:pt>
    <dgm:pt modelId="{61BF2F3E-7FF8-4062-BFBC-73A2A0B3F1F2}" type="sibTrans" cxnId="{246F9A19-9160-469E-AE11-D84C6C701D98}">
      <dgm:prSet/>
      <dgm:spPr/>
      <dgm:t>
        <a:bodyPr/>
        <a:lstStyle/>
        <a:p>
          <a:endParaRPr lang="sl-SI" sz="2800"/>
        </a:p>
      </dgm:t>
    </dgm:pt>
    <dgm:pt modelId="{3192811C-8E0C-408A-B0BE-2C44E92E6949}">
      <dgm:prSet phldrT="[besedilo]" custT="1"/>
      <dgm:spPr/>
      <dgm:t>
        <a:bodyPr/>
        <a:lstStyle/>
        <a:p>
          <a:r>
            <a:rPr lang="sl-SI" sz="2800" dirty="0"/>
            <a:t>Upravljanje odnosov z javnostmi in medijska publiciteta</a:t>
          </a:r>
        </a:p>
      </dgm:t>
    </dgm:pt>
    <dgm:pt modelId="{590AE7C3-CE8D-4160-BF8D-7BEBEADD0D85}" type="parTrans" cxnId="{96D72BFC-18FE-43C6-B899-634315DFB1CE}">
      <dgm:prSet/>
      <dgm:spPr/>
      <dgm:t>
        <a:bodyPr/>
        <a:lstStyle/>
        <a:p>
          <a:endParaRPr lang="sl-SI" sz="2800"/>
        </a:p>
      </dgm:t>
    </dgm:pt>
    <dgm:pt modelId="{181F86F1-CC11-4F3D-B94C-EA0A67C4548B}" type="sibTrans" cxnId="{96D72BFC-18FE-43C6-B899-634315DFB1CE}">
      <dgm:prSet/>
      <dgm:spPr/>
      <dgm:t>
        <a:bodyPr/>
        <a:lstStyle/>
        <a:p>
          <a:endParaRPr lang="sl-SI" sz="2800"/>
        </a:p>
      </dgm:t>
    </dgm:pt>
    <dgm:pt modelId="{1D580FE4-0A91-4496-ACE3-CB33E0A6C438}">
      <dgm:prSet custT="1"/>
      <dgm:spPr/>
      <dgm:t>
        <a:bodyPr/>
        <a:lstStyle/>
        <a:p>
          <a:r>
            <a:rPr lang="sl-SI" sz="2800" dirty="0"/>
            <a:t>E-mail marketing</a:t>
          </a:r>
        </a:p>
      </dgm:t>
    </dgm:pt>
    <dgm:pt modelId="{B5CAC6D9-038E-44D1-A09D-46B5B1E08D00}" type="parTrans" cxnId="{4B149F94-6619-45CB-923F-988B621432BB}">
      <dgm:prSet/>
      <dgm:spPr/>
      <dgm:t>
        <a:bodyPr/>
        <a:lstStyle/>
        <a:p>
          <a:endParaRPr lang="sl-SI" sz="2800"/>
        </a:p>
      </dgm:t>
    </dgm:pt>
    <dgm:pt modelId="{F0ECD341-85A4-44F7-8AA4-1A36A3E2DA28}" type="sibTrans" cxnId="{4B149F94-6619-45CB-923F-988B621432BB}">
      <dgm:prSet/>
      <dgm:spPr/>
      <dgm:t>
        <a:bodyPr/>
        <a:lstStyle/>
        <a:p>
          <a:endParaRPr lang="sl-SI" sz="2800"/>
        </a:p>
      </dgm:t>
    </dgm:pt>
    <dgm:pt modelId="{B8A93E87-B160-49B7-812D-02EAD9F0AD5C}">
      <dgm:prSet custT="1"/>
      <dgm:spPr/>
      <dgm:t>
        <a:bodyPr/>
        <a:lstStyle/>
        <a:p>
          <a:r>
            <a:rPr lang="sl-SI" sz="2800" dirty="0"/>
            <a:t>SEO optimizacija spletnih strani</a:t>
          </a:r>
        </a:p>
      </dgm:t>
    </dgm:pt>
    <dgm:pt modelId="{26FF42FC-D2EE-4F8A-AE32-4A98B9153E23}" type="parTrans" cxnId="{17CF7FA8-D7CA-4E1A-9D47-E1455913AEB4}">
      <dgm:prSet/>
      <dgm:spPr/>
      <dgm:t>
        <a:bodyPr/>
        <a:lstStyle/>
        <a:p>
          <a:endParaRPr lang="sl-SI" sz="2800"/>
        </a:p>
      </dgm:t>
    </dgm:pt>
    <dgm:pt modelId="{13D5BB8A-68B2-43BD-8D31-1FC086988898}" type="sibTrans" cxnId="{17CF7FA8-D7CA-4E1A-9D47-E1455913AEB4}">
      <dgm:prSet/>
      <dgm:spPr/>
      <dgm:t>
        <a:bodyPr/>
        <a:lstStyle/>
        <a:p>
          <a:endParaRPr lang="sl-SI" sz="2800"/>
        </a:p>
      </dgm:t>
    </dgm:pt>
    <dgm:pt modelId="{FCE0C14D-815C-48AA-855E-69F5214D129C}">
      <dgm:prSet custT="1"/>
      <dgm:spPr/>
      <dgm:t>
        <a:bodyPr/>
        <a:lstStyle/>
        <a:p>
          <a:r>
            <a:rPr lang="sl-SI" sz="2800" dirty="0"/>
            <a:t>Svetovanje za digitalni marketing</a:t>
          </a:r>
        </a:p>
      </dgm:t>
    </dgm:pt>
    <dgm:pt modelId="{059F87A0-D4BF-48FF-B3CC-EDE72BCF67C7}" type="parTrans" cxnId="{18B850F9-226D-4DB5-81E4-A4EC09F4ECB2}">
      <dgm:prSet/>
      <dgm:spPr/>
      <dgm:t>
        <a:bodyPr/>
        <a:lstStyle/>
        <a:p>
          <a:endParaRPr lang="sl-SI" sz="2800"/>
        </a:p>
      </dgm:t>
    </dgm:pt>
    <dgm:pt modelId="{AF8AA16E-A0CC-4824-A2E7-E97182BE993C}" type="sibTrans" cxnId="{18B850F9-226D-4DB5-81E4-A4EC09F4ECB2}">
      <dgm:prSet/>
      <dgm:spPr/>
      <dgm:t>
        <a:bodyPr/>
        <a:lstStyle/>
        <a:p>
          <a:endParaRPr lang="sl-SI" sz="2800"/>
        </a:p>
      </dgm:t>
    </dgm:pt>
    <dgm:pt modelId="{3C5EBADB-6828-44CA-8B63-138A7A4554BD}">
      <dgm:prSet phldrT="[besedilo]" custT="1"/>
      <dgm:spPr/>
      <dgm:t>
        <a:bodyPr/>
        <a:lstStyle/>
        <a:p>
          <a:r>
            <a:rPr lang="sl-SI" sz="2800" dirty="0"/>
            <a:t>Komunikacijsko in marketinško svetovanje</a:t>
          </a:r>
        </a:p>
      </dgm:t>
    </dgm:pt>
    <dgm:pt modelId="{AA86E48A-5CBA-43AB-B864-74ED54291BA6}" type="parTrans" cxnId="{134B922B-E5F5-42DC-A32D-629997F44D31}">
      <dgm:prSet/>
      <dgm:spPr/>
      <dgm:t>
        <a:bodyPr/>
        <a:lstStyle/>
        <a:p>
          <a:endParaRPr lang="sl-SI" sz="2800"/>
        </a:p>
      </dgm:t>
    </dgm:pt>
    <dgm:pt modelId="{7A48C353-B689-4F0B-95B3-C6F59863CCAE}" type="sibTrans" cxnId="{134B922B-E5F5-42DC-A32D-629997F44D31}">
      <dgm:prSet/>
      <dgm:spPr/>
      <dgm:t>
        <a:bodyPr/>
        <a:lstStyle/>
        <a:p>
          <a:endParaRPr lang="sl-SI" sz="2800"/>
        </a:p>
      </dgm:t>
    </dgm:pt>
    <dgm:pt modelId="{A05A6130-2805-4EB6-A761-D8D7E4C05B04}">
      <dgm:prSet custT="1"/>
      <dgm:spPr/>
      <dgm:t>
        <a:bodyPr/>
        <a:lstStyle/>
        <a:p>
          <a:r>
            <a:rPr lang="sl-SI" sz="3500" b="1" kern="1200" dirty="0">
              <a:solidFill>
                <a:srgbClr val="000000"/>
              </a:solidFill>
              <a:latin typeface="Poppins SemiBold" charset="0"/>
              <a:ea typeface="Poppins SemiBold" charset="0"/>
              <a:cs typeface="Poppins SemiBold" charset="0"/>
            </a:rPr>
            <a:t>Organizacija dogodkov</a:t>
          </a:r>
        </a:p>
      </dgm:t>
    </dgm:pt>
    <dgm:pt modelId="{1159DAEA-A8F8-4A28-89AE-98D5E86D8ABB}" type="sibTrans" cxnId="{A731E9C8-3FA3-4116-A6E0-08804E9C10AA}">
      <dgm:prSet/>
      <dgm:spPr/>
      <dgm:t>
        <a:bodyPr/>
        <a:lstStyle/>
        <a:p>
          <a:endParaRPr lang="sl-SI" sz="2800"/>
        </a:p>
      </dgm:t>
    </dgm:pt>
    <dgm:pt modelId="{2F858B61-0005-419A-8672-0BDE12B2C212}" type="parTrans" cxnId="{A731E9C8-3FA3-4116-A6E0-08804E9C10AA}">
      <dgm:prSet/>
      <dgm:spPr/>
      <dgm:t>
        <a:bodyPr/>
        <a:lstStyle/>
        <a:p>
          <a:endParaRPr lang="sl-SI" sz="2800"/>
        </a:p>
      </dgm:t>
    </dgm:pt>
    <dgm:pt modelId="{1961C696-06F6-4183-894C-EBB58069571C}">
      <dgm:prSet custT="1"/>
      <dgm:spPr/>
      <dgm:t>
        <a:bodyPr/>
        <a:lstStyle/>
        <a:p>
          <a:r>
            <a:rPr lang="sl-SI" sz="2800" dirty="0"/>
            <a:t>Kreativna zasnova dogodka</a:t>
          </a:r>
        </a:p>
      </dgm:t>
    </dgm:pt>
    <dgm:pt modelId="{3749EAA7-6A4E-4A45-9EC4-E54863C45564}" type="parTrans" cxnId="{A5CBAC1A-1B4C-45B9-95BD-48FF70656846}">
      <dgm:prSet/>
      <dgm:spPr/>
      <dgm:t>
        <a:bodyPr/>
        <a:lstStyle/>
        <a:p>
          <a:endParaRPr lang="sl-SI" sz="2800"/>
        </a:p>
      </dgm:t>
    </dgm:pt>
    <dgm:pt modelId="{A5AF4381-FE27-44B1-AE7E-7B5F0215B017}" type="sibTrans" cxnId="{A5CBAC1A-1B4C-45B9-95BD-48FF70656846}">
      <dgm:prSet/>
      <dgm:spPr/>
      <dgm:t>
        <a:bodyPr/>
        <a:lstStyle/>
        <a:p>
          <a:endParaRPr lang="sl-SI" sz="2800"/>
        </a:p>
      </dgm:t>
    </dgm:pt>
    <dgm:pt modelId="{B903E48C-7813-4B93-A191-802C557D47AF}">
      <dgm:prSet custT="1"/>
      <dgm:spPr/>
      <dgm:t>
        <a:bodyPr/>
        <a:lstStyle/>
        <a:p>
          <a:r>
            <a:rPr lang="sl-SI" sz="2800" dirty="0"/>
            <a:t>Organizacija dogodkov</a:t>
          </a:r>
        </a:p>
      </dgm:t>
    </dgm:pt>
    <dgm:pt modelId="{291A345F-0A13-4584-8968-CFD4118D8E4B}" type="parTrans" cxnId="{9AD0E538-A21D-468D-997E-23F9E57CA934}">
      <dgm:prSet/>
      <dgm:spPr/>
      <dgm:t>
        <a:bodyPr/>
        <a:lstStyle/>
        <a:p>
          <a:endParaRPr lang="sl-SI" sz="2800"/>
        </a:p>
      </dgm:t>
    </dgm:pt>
    <dgm:pt modelId="{AD93A90D-1FFC-418B-9F67-5D04AF8BEF58}" type="sibTrans" cxnId="{9AD0E538-A21D-468D-997E-23F9E57CA934}">
      <dgm:prSet/>
      <dgm:spPr/>
      <dgm:t>
        <a:bodyPr/>
        <a:lstStyle/>
        <a:p>
          <a:endParaRPr lang="sl-SI" sz="2800"/>
        </a:p>
      </dgm:t>
    </dgm:pt>
    <dgm:pt modelId="{04CDB1CD-DE76-4E34-A762-A0CED965B054}">
      <dgm:prSet custT="1"/>
      <dgm:spPr/>
      <dgm:t>
        <a:bodyPr/>
        <a:lstStyle/>
        <a:p>
          <a:r>
            <a:rPr lang="sl-SI" sz="2800" dirty="0"/>
            <a:t>Svetovanje pri organizaciji dogodkov</a:t>
          </a:r>
        </a:p>
      </dgm:t>
    </dgm:pt>
    <dgm:pt modelId="{A6472BDA-C4EE-4ABD-88C7-977D46BB95C7}" type="parTrans" cxnId="{03FDD098-CB68-434F-92FE-7F3B6C425E46}">
      <dgm:prSet/>
      <dgm:spPr/>
      <dgm:t>
        <a:bodyPr/>
        <a:lstStyle/>
        <a:p>
          <a:endParaRPr lang="sl-SI" sz="2800"/>
        </a:p>
      </dgm:t>
    </dgm:pt>
    <dgm:pt modelId="{7283F215-68FE-4D32-9BD7-E1D9C2BC3CBA}" type="sibTrans" cxnId="{03FDD098-CB68-434F-92FE-7F3B6C425E46}">
      <dgm:prSet/>
      <dgm:spPr/>
      <dgm:t>
        <a:bodyPr/>
        <a:lstStyle/>
        <a:p>
          <a:endParaRPr lang="sl-SI" sz="2800"/>
        </a:p>
      </dgm:t>
    </dgm:pt>
    <dgm:pt modelId="{DD89B5AB-89A3-45BD-9750-D768BB4FDC31}">
      <dgm:prSet custT="1"/>
      <dgm:spPr/>
      <dgm:t>
        <a:bodyPr/>
        <a:lstStyle/>
        <a:p>
          <a:r>
            <a:rPr lang="sl-SI" sz="2800" kern="1200" dirty="0">
              <a:solidFill>
                <a:srgbClr val="7F7F7F">
                  <a:hueOff val="0"/>
                  <a:satOff val="0"/>
                  <a:lumOff val="0"/>
                  <a:alphaOff val="0"/>
                </a:srgbClr>
              </a:solidFill>
              <a:latin typeface="Lato Light"/>
              <a:ea typeface="+mn-ea"/>
              <a:cs typeface="+mn-cs"/>
            </a:rPr>
            <a:t>Sponzorstva</a:t>
          </a:r>
        </a:p>
      </dgm:t>
    </dgm:pt>
    <dgm:pt modelId="{2B9F42AF-BCC6-4288-BAE5-480EA95F2007}" type="parTrans" cxnId="{8A99EE58-29DB-4F66-948D-73E88C451BCA}">
      <dgm:prSet/>
      <dgm:spPr/>
      <dgm:t>
        <a:bodyPr/>
        <a:lstStyle/>
        <a:p>
          <a:endParaRPr lang="sl-SI"/>
        </a:p>
      </dgm:t>
    </dgm:pt>
    <dgm:pt modelId="{0183A0E0-8D92-4102-B393-0F76B71B7361}" type="sibTrans" cxnId="{8A99EE58-29DB-4F66-948D-73E88C451BCA}">
      <dgm:prSet/>
      <dgm:spPr/>
      <dgm:t>
        <a:bodyPr/>
        <a:lstStyle/>
        <a:p>
          <a:endParaRPr lang="sl-SI"/>
        </a:p>
      </dgm:t>
    </dgm:pt>
    <dgm:pt modelId="{C97F9D6D-2E6F-4E3F-8377-961677B97675}">
      <dgm:prSet custT="1"/>
      <dgm:spPr/>
      <dgm:t>
        <a:bodyPr/>
        <a:lstStyle/>
        <a:p>
          <a:r>
            <a:rPr lang="sl-SI" sz="2800" dirty="0" err="1"/>
            <a:t>Ambasadorstvo</a:t>
          </a:r>
          <a:r>
            <a:rPr lang="sl-SI" sz="2800" dirty="0"/>
            <a:t> in vplivnostni marketing</a:t>
          </a:r>
        </a:p>
      </dgm:t>
    </dgm:pt>
    <dgm:pt modelId="{D4ABE293-186A-4390-9CA4-99592B6CF751}" type="parTrans" cxnId="{619989DF-BC23-4C78-9857-2E9EDE6C11CF}">
      <dgm:prSet/>
      <dgm:spPr/>
      <dgm:t>
        <a:bodyPr/>
        <a:lstStyle/>
        <a:p>
          <a:endParaRPr lang="sl-SI"/>
        </a:p>
      </dgm:t>
    </dgm:pt>
    <dgm:pt modelId="{5EBC6CC4-5A9C-4176-A84E-5753F8A7085A}" type="sibTrans" cxnId="{619989DF-BC23-4C78-9857-2E9EDE6C11CF}">
      <dgm:prSet/>
      <dgm:spPr/>
      <dgm:t>
        <a:bodyPr/>
        <a:lstStyle/>
        <a:p>
          <a:endParaRPr lang="sl-SI"/>
        </a:p>
      </dgm:t>
    </dgm:pt>
    <dgm:pt modelId="{DCE0A649-180A-48A5-A164-9DDDF8FAB6B2}" type="pres">
      <dgm:prSet presAssocID="{1446E558-1E5E-4062-B3BD-5E8FDDF8478E}" presName="layout" presStyleCnt="0">
        <dgm:presLayoutVars>
          <dgm:chMax/>
          <dgm:chPref/>
          <dgm:dir/>
          <dgm:resizeHandles/>
        </dgm:presLayoutVars>
      </dgm:prSet>
      <dgm:spPr/>
    </dgm:pt>
    <dgm:pt modelId="{61CBA304-AE82-4F10-B39E-53B83AEB2C1A}" type="pres">
      <dgm:prSet presAssocID="{1DE90B26-245D-40C4-92BC-07AD8CFD2901}" presName="root" presStyleCnt="0">
        <dgm:presLayoutVars>
          <dgm:chMax/>
          <dgm:chPref/>
        </dgm:presLayoutVars>
      </dgm:prSet>
      <dgm:spPr/>
    </dgm:pt>
    <dgm:pt modelId="{07BAA7C1-D8B0-4871-BD92-3C054CA3895F}" type="pres">
      <dgm:prSet presAssocID="{1DE90B26-245D-40C4-92BC-07AD8CFD2901}" presName="rootComposite" presStyleCnt="0">
        <dgm:presLayoutVars/>
      </dgm:prSet>
      <dgm:spPr/>
    </dgm:pt>
    <dgm:pt modelId="{742B0817-B6E4-41F1-99DD-B4F99FE21473}" type="pres">
      <dgm:prSet presAssocID="{1DE90B26-245D-40C4-92BC-07AD8CFD2901}" presName="ParentAccent" presStyleLbl="alignNode1" presStyleIdx="0" presStyleCnt="3"/>
      <dgm:spPr/>
    </dgm:pt>
    <dgm:pt modelId="{E2A4F926-305E-42A0-BF81-BBA392EA98DD}" type="pres">
      <dgm:prSet presAssocID="{1DE90B26-245D-40C4-92BC-07AD8CFD2901}" presName="ParentSmallAccent" presStyleLbl="fgAcc1" presStyleIdx="0" presStyleCnt="3"/>
      <dgm:spPr/>
    </dgm:pt>
    <dgm:pt modelId="{A7F4A413-D8ED-4F51-A4C4-1A7B4B0BE1DD}" type="pres">
      <dgm:prSet presAssocID="{1DE90B26-245D-40C4-92BC-07AD8CFD2901}" presName="Parent" presStyleLbl="revTx" presStyleIdx="0" presStyleCnt="18" custLinFactNeighborX="10319" custLinFactNeighborY="80324">
        <dgm:presLayoutVars>
          <dgm:chMax/>
          <dgm:chPref val="4"/>
          <dgm:bulletEnabled val="1"/>
        </dgm:presLayoutVars>
      </dgm:prSet>
      <dgm:spPr/>
    </dgm:pt>
    <dgm:pt modelId="{93E716E8-BBBE-4051-AF23-39C476D16F85}" type="pres">
      <dgm:prSet presAssocID="{1DE90B26-245D-40C4-92BC-07AD8CFD2901}" presName="childShape" presStyleCnt="0">
        <dgm:presLayoutVars>
          <dgm:chMax val="0"/>
          <dgm:chPref val="0"/>
        </dgm:presLayoutVars>
      </dgm:prSet>
      <dgm:spPr/>
    </dgm:pt>
    <dgm:pt modelId="{A3FF97D9-C5BF-42DC-9419-F4C906E64916}" type="pres">
      <dgm:prSet presAssocID="{C99A9AB3-BD4F-4B80-9618-2AF6F90FDFA6}" presName="childComposite" presStyleCnt="0">
        <dgm:presLayoutVars>
          <dgm:chMax val="0"/>
          <dgm:chPref val="0"/>
        </dgm:presLayoutVars>
      </dgm:prSet>
      <dgm:spPr/>
    </dgm:pt>
    <dgm:pt modelId="{01BB639C-0235-4A26-BBA5-3EA523F01641}" type="pres">
      <dgm:prSet presAssocID="{C99A9AB3-BD4F-4B80-9618-2AF6F90FDFA6}" presName="ChildAccent" presStyleLbl="solidFgAcc1" presStyleIdx="0" presStyleCnt="15"/>
      <dgm:spPr/>
    </dgm:pt>
    <dgm:pt modelId="{963B404F-9E7D-42D3-9BEB-458AE947C1CE}" type="pres">
      <dgm:prSet presAssocID="{C99A9AB3-BD4F-4B80-9618-2AF6F90FDFA6}" presName="Child" presStyleLbl="revTx" presStyleIdx="1" presStyleCnt="18" custLinFactY="61165" custLinFactNeighborX="2592" custLinFactNeighborY="100000">
        <dgm:presLayoutVars>
          <dgm:chMax val="0"/>
          <dgm:chPref val="0"/>
          <dgm:bulletEnabled val="1"/>
        </dgm:presLayoutVars>
      </dgm:prSet>
      <dgm:spPr/>
    </dgm:pt>
    <dgm:pt modelId="{C9DE29F9-FD2E-43C1-8EE3-1B2A815D2D31}" type="pres">
      <dgm:prSet presAssocID="{BAD129A8-6186-43A3-95D9-CBDE00A75C36}" presName="childComposite" presStyleCnt="0">
        <dgm:presLayoutVars>
          <dgm:chMax val="0"/>
          <dgm:chPref val="0"/>
        </dgm:presLayoutVars>
      </dgm:prSet>
      <dgm:spPr/>
    </dgm:pt>
    <dgm:pt modelId="{4393D01A-D4A7-4841-BE63-4EF0C5AEE4AB}" type="pres">
      <dgm:prSet presAssocID="{BAD129A8-6186-43A3-95D9-CBDE00A75C36}" presName="ChildAccent" presStyleLbl="solidFgAcc1" presStyleIdx="1" presStyleCnt="15" custLinFactNeighborX="-1682" custLinFactNeighborY="95292"/>
      <dgm:spPr/>
    </dgm:pt>
    <dgm:pt modelId="{4E3CD004-8AB7-40F9-8E35-F0020A95EECE}" type="pres">
      <dgm:prSet presAssocID="{BAD129A8-6186-43A3-95D9-CBDE00A75C36}" presName="Child" presStyleLbl="revTx" presStyleIdx="2" presStyleCnt="18" custLinFactY="96896" custLinFactNeighborX="2642" custLinFactNeighborY="100000">
        <dgm:presLayoutVars>
          <dgm:chMax val="0"/>
          <dgm:chPref val="0"/>
          <dgm:bulletEnabled val="1"/>
        </dgm:presLayoutVars>
      </dgm:prSet>
      <dgm:spPr>
        <a:prstGeom prst="rect">
          <a:avLst/>
        </a:prstGeom>
      </dgm:spPr>
    </dgm:pt>
    <dgm:pt modelId="{981ED5BD-EEF9-49AA-88F3-A0DCFD9B2B8E}" type="pres">
      <dgm:prSet presAssocID="{E457B6DF-7DCA-45C4-8437-2665DDF99A83}" presName="childComposite" presStyleCnt="0">
        <dgm:presLayoutVars>
          <dgm:chMax val="0"/>
          <dgm:chPref val="0"/>
        </dgm:presLayoutVars>
      </dgm:prSet>
      <dgm:spPr/>
    </dgm:pt>
    <dgm:pt modelId="{A9EA4A79-BC64-47EE-BAC4-72016B3F5FDB}" type="pres">
      <dgm:prSet presAssocID="{E457B6DF-7DCA-45C4-8437-2665DDF99A83}" presName="ChildAccent" presStyleLbl="solidFgAcc1" presStyleIdx="2" presStyleCnt="15" custLinFactY="100000" custLinFactNeighborX="-1682" custLinFactNeighborY="115309"/>
      <dgm:spPr/>
    </dgm:pt>
    <dgm:pt modelId="{86028D1B-49AC-4A07-8E41-9C509F97396F}" type="pres">
      <dgm:prSet presAssocID="{E457B6DF-7DCA-45C4-8437-2665DDF99A83}" presName="Child" presStyleLbl="revTx" presStyleIdx="3" presStyleCnt="18" custLinFactY="-98869" custLinFactNeighborX="2312" custLinFactNeighborY="-100000">
        <dgm:presLayoutVars>
          <dgm:chMax val="0"/>
          <dgm:chPref val="0"/>
          <dgm:bulletEnabled val="1"/>
        </dgm:presLayoutVars>
      </dgm:prSet>
      <dgm:spPr/>
    </dgm:pt>
    <dgm:pt modelId="{F49E461D-FA2A-4EE5-9C6A-A66926A22D0C}" type="pres">
      <dgm:prSet presAssocID="{1D580FE4-0A91-4496-ACE3-CB33E0A6C438}" presName="childComposite" presStyleCnt="0">
        <dgm:presLayoutVars>
          <dgm:chMax val="0"/>
          <dgm:chPref val="0"/>
        </dgm:presLayoutVars>
      </dgm:prSet>
      <dgm:spPr/>
    </dgm:pt>
    <dgm:pt modelId="{7C5C2693-C14A-4C1E-969B-559F18BEE10B}" type="pres">
      <dgm:prSet presAssocID="{1D580FE4-0A91-4496-ACE3-CB33E0A6C438}" presName="ChildAccent" presStyleLbl="solidFgAcc1" presStyleIdx="3" presStyleCnt="15" custLinFactY="100000" custLinFactNeighborX="-1682" custLinFactNeighborY="109038"/>
      <dgm:spPr/>
    </dgm:pt>
    <dgm:pt modelId="{474CB68B-04FD-4125-9BF1-46B01C78703B}" type="pres">
      <dgm:prSet presAssocID="{1D580FE4-0A91-4496-ACE3-CB33E0A6C438}" presName="Child" presStyleLbl="revTx" presStyleIdx="4" presStyleCnt="18" custLinFactY="90768" custLinFactNeighborX="3632" custLinFactNeighborY="100000">
        <dgm:presLayoutVars>
          <dgm:chMax val="0"/>
          <dgm:chPref val="0"/>
          <dgm:bulletEnabled val="1"/>
        </dgm:presLayoutVars>
      </dgm:prSet>
      <dgm:spPr/>
    </dgm:pt>
    <dgm:pt modelId="{ABF3B890-7E3C-4F9F-9555-692E6A2ED4FE}" type="pres">
      <dgm:prSet presAssocID="{B8A93E87-B160-49B7-812D-02EAD9F0AD5C}" presName="childComposite" presStyleCnt="0">
        <dgm:presLayoutVars>
          <dgm:chMax val="0"/>
          <dgm:chPref val="0"/>
        </dgm:presLayoutVars>
      </dgm:prSet>
      <dgm:spPr/>
    </dgm:pt>
    <dgm:pt modelId="{EB012DBC-1B99-4952-BEED-9E303884E65D}" type="pres">
      <dgm:prSet presAssocID="{B8A93E87-B160-49B7-812D-02EAD9F0AD5C}" presName="ChildAccent" presStyleLbl="solidFgAcc1" presStyleIdx="4" presStyleCnt="15" custLinFactY="100000" custLinFactNeighborX="-1682" custLinFactNeighborY="117399"/>
      <dgm:spPr/>
    </dgm:pt>
    <dgm:pt modelId="{D03A819A-C41A-44D0-A030-6E80B6772A11}" type="pres">
      <dgm:prSet presAssocID="{B8A93E87-B160-49B7-812D-02EAD9F0AD5C}" presName="Child" presStyleLbl="revTx" presStyleIdx="5" presStyleCnt="18" custLinFactNeighborX="2973" custLinFactNeighborY="-7174">
        <dgm:presLayoutVars>
          <dgm:chMax val="0"/>
          <dgm:chPref val="0"/>
          <dgm:bulletEnabled val="1"/>
        </dgm:presLayoutVars>
      </dgm:prSet>
      <dgm:spPr/>
    </dgm:pt>
    <dgm:pt modelId="{C2360F78-4E64-49DE-90B6-AD830D60C14E}" type="pres">
      <dgm:prSet presAssocID="{FCE0C14D-815C-48AA-855E-69F5214D129C}" presName="childComposite" presStyleCnt="0">
        <dgm:presLayoutVars>
          <dgm:chMax val="0"/>
          <dgm:chPref val="0"/>
        </dgm:presLayoutVars>
      </dgm:prSet>
      <dgm:spPr/>
    </dgm:pt>
    <dgm:pt modelId="{E716E1BD-A9D9-4070-864F-37F12B75CF32}" type="pres">
      <dgm:prSet presAssocID="{FCE0C14D-815C-48AA-855E-69F5214D129C}" presName="ChildAccent" presStyleLbl="solidFgAcc1" presStyleIdx="5" presStyleCnt="15" custLinFactY="100000" custLinFactNeighborX="-1682" custLinFactNeighborY="129942"/>
      <dgm:spPr/>
    </dgm:pt>
    <dgm:pt modelId="{FE5EA435-5EBB-48B7-9897-9B77D41B1CDD}" type="pres">
      <dgm:prSet presAssocID="{FCE0C14D-815C-48AA-855E-69F5214D129C}" presName="Child" presStyleLbl="revTx" presStyleIdx="6" presStyleCnt="18" custLinFactNeighborX="3632" custLinFactNeighborY="98645">
        <dgm:presLayoutVars>
          <dgm:chMax val="0"/>
          <dgm:chPref val="0"/>
          <dgm:bulletEnabled val="1"/>
        </dgm:presLayoutVars>
      </dgm:prSet>
      <dgm:spPr/>
    </dgm:pt>
    <dgm:pt modelId="{F7410E7D-EE2E-46F7-9CCD-E411048DE1BD}" type="pres">
      <dgm:prSet presAssocID="{2C13675C-E5C7-4DFD-BCB3-8EB5D9DB32A8}" presName="root" presStyleCnt="0">
        <dgm:presLayoutVars>
          <dgm:chMax/>
          <dgm:chPref/>
        </dgm:presLayoutVars>
      </dgm:prSet>
      <dgm:spPr/>
    </dgm:pt>
    <dgm:pt modelId="{E5211EDE-6D52-4EA3-A881-FBE6E6BA8348}" type="pres">
      <dgm:prSet presAssocID="{2C13675C-E5C7-4DFD-BCB3-8EB5D9DB32A8}" presName="rootComposite" presStyleCnt="0">
        <dgm:presLayoutVars/>
      </dgm:prSet>
      <dgm:spPr/>
    </dgm:pt>
    <dgm:pt modelId="{3BD89D8E-8835-4694-A841-B20A7A555D18}" type="pres">
      <dgm:prSet presAssocID="{2C13675C-E5C7-4DFD-BCB3-8EB5D9DB32A8}" presName="ParentAccent" presStyleLbl="alignNode1" presStyleIdx="1" presStyleCnt="3"/>
      <dgm:spPr/>
    </dgm:pt>
    <dgm:pt modelId="{A95FCF71-F44C-41CB-9D4F-C6EE8D8FCE06}" type="pres">
      <dgm:prSet presAssocID="{2C13675C-E5C7-4DFD-BCB3-8EB5D9DB32A8}" presName="ParentSmallAccent" presStyleLbl="fgAcc1" presStyleIdx="1" presStyleCnt="3"/>
      <dgm:spPr/>
    </dgm:pt>
    <dgm:pt modelId="{3F6D3D97-43A5-4FD3-8E3D-6477229590AE}" type="pres">
      <dgm:prSet presAssocID="{2C13675C-E5C7-4DFD-BCB3-8EB5D9DB32A8}" presName="Parent" presStyleLbl="revTx" presStyleIdx="7" presStyleCnt="18" custScaleX="113747" custLinFactNeighborX="15970" custLinFactNeighborY="80324">
        <dgm:presLayoutVars>
          <dgm:chMax/>
          <dgm:chPref val="4"/>
          <dgm:bulletEnabled val="1"/>
        </dgm:presLayoutVars>
      </dgm:prSet>
      <dgm:spPr/>
    </dgm:pt>
    <dgm:pt modelId="{5F307651-29DE-473F-9B6D-CF9385A0A817}" type="pres">
      <dgm:prSet presAssocID="{2C13675C-E5C7-4DFD-BCB3-8EB5D9DB32A8}" presName="childShape" presStyleCnt="0">
        <dgm:presLayoutVars>
          <dgm:chMax val="0"/>
          <dgm:chPref val="0"/>
        </dgm:presLayoutVars>
      </dgm:prSet>
      <dgm:spPr/>
    </dgm:pt>
    <dgm:pt modelId="{E8C1B32E-3056-424E-B9E9-B02F34CD9A04}" type="pres">
      <dgm:prSet presAssocID="{CB21843F-0339-4BEB-9BBD-BB00AAA21576}" presName="childComposite" presStyleCnt="0">
        <dgm:presLayoutVars>
          <dgm:chMax val="0"/>
          <dgm:chPref val="0"/>
        </dgm:presLayoutVars>
      </dgm:prSet>
      <dgm:spPr/>
    </dgm:pt>
    <dgm:pt modelId="{859C8C24-BC89-4E30-AA59-5938E9880A1B}" type="pres">
      <dgm:prSet presAssocID="{CB21843F-0339-4BEB-9BBD-BB00AAA21576}" presName="ChildAccent" presStyleLbl="solidFgAcc1" presStyleIdx="6" presStyleCnt="15" custLinFactNeighborX="96158" custLinFactNeighborY="-8362"/>
      <dgm:spPr/>
    </dgm:pt>
    <dgm:pt modelId="{20B5BE4F-699D-4219-A961-DC0F173C72D0}" type="pres">
      <dgm:prSet presAssocID="{CB21843F-0339-4BEB-9BBD-BB00AAA21576}" presName="Child" presStyleLbl="revTx" presStyleIdx="8" presStyleCnt="18" custLinFactNeighborX="17072" custLinFactNeighborY="5511">
        <dgm:presLayoutVars>
          <dgm:chMax val="0"/>
          <dgm:chPref val="0"/>
          <dgm:bulletEnabled val="1"/>
        </dgm:presLayoutVars>
      </dgm:prSet>
      <dgm:spPr/>
    </dgm:pt>
    <dgm:pt modelId="{03B67414-107F-45B2-8B37-B8786B4F97EF}" type="pres">
      <dgm:prSet presAssocID="{C203AACE-7B8A-42AF-81D5-97C070F9A85F}" presName="childComposite" presStyleCnt="0">
        <dgm:presLayoutVars>
          <dgm:chMax val="0"/>
          <dgm:chPref val="0"/>
        </dgm:presLayoutVars>
      </dgm:prSet>
      <dgm:spPr/>
    </dgm:pt>
    <dgm:pt modelId="{7305C60F-F141-4589-A16A-3E6B388F445B}" type="pres">
      <dgm:prSet presAssocID="{C203AACE-7B8A-42AF-81D5-97C070F9A85F}" presName="ChildAccent" presStyleLbl="solidFgAcc1" presStyleIdx="7" presStyleCnt="15" custLinFactNeighborX="91976" custLinFactNeighborY="-4180"/>
      <dgm:spPr/>
    </dgm:pt>
    <dgm:pt modelId="{38C705CC-DF93-4750-8B64-5CC32BE667C9}" type="pres">
      <dgm:prSet presAssocID="{C203AACE-7B8A-42AF-81D5-97C070F9A85F}" presName="Child" presStyleLbl="revTx" presStyleIdx="9" presStyleCnt="18" custLinFactNeighborX="16182" custLinFactNeighborY="8743">
        <dgm:presLayoutVars>
          <dgm:chMax val="0"/>
          <dgm:chPref val="0"/>
          <dgm:bulletEnabled val="1"/>
        </dgm:presLayoutVars>
      </dgm:prSet>
      <dgm:spPr/>
    </dgm:pt>
    <dgm:pt modelId="{86E7B154-F7FE-41A2-A6AA-1C2C7F2ADA89}" type="pres">
      <dgm:prSet presAssocID="{3192811C-8E0C-408A-B0BE-2C44E92E6949}" presName="childComposite" presStyleCnt="0">
        <dgm:presLayoutVars>
          <dgm:chMax val="0"/>
          <dgm:chPref val="0"/>
        </dgm:presLayoutVars>
      </dgm:prSet>
      <dgm:spPr/>
    </dgm:pt>
    <dgm:pt modelId="{068EBC57-AC39-4ACC-A88B-1214F90C0940}" type="pres">
      <dgm:prSet presAssocID="{3192811C-8E0C-408A-B0BE-2C44E92E6949}" presName="ChildAccent" presStyleLbl="solidFgAcc1" presStyleIdx="8" presStyleCnt="15" custLinFactNeighborX="96157" custLinFactNeighborY="4181"/>
      <dgm:spPr/>
    </dgm:pt>
    <dgm:pt modelId="{5C998F09-9F1C-4B11-9CB5-1353206BC3E4}" type="pres">
      <dgm:prSet presAssocID="{3192811C-8E0C-408A-B0BE-2C44E92E6949}" presName="Child" presStyleLbl="revTx" presStyleIdx="10" presStyleCnt="18" custLinFactNeighborX="16513" custLinFactNeighborY="10536">
        <dgm:presLayoutVars>
          <dgm:chMax val="0"/>
          <dgm:chPref val="0"/>
          <dgm:bulletEnabled val="1"/>
        </dgm:presLayoutVars>
      </dgm:prSet>
      <dgm:spPr/>
    </dgm:pt>
    <dgm:pt modelId="{9A516FDA-E504-41CD-A40E-1AE2EEE05C7E}" type="pres">
      <dgm:prSet presAssocID="{3C5EBADB-6828-44CA-8B63-138A7A4554BD}" presName="childComposite" presStyleCnt="0">
        <dgm:presLayoutVars>
          <dgm:chMax val="0"/>
          <dgm:chPref val="0"/>
        </dgm:presLayoutVars>
      </dgm:prSet>
      <dgm:spPr/>
    </dgm:pt>
    <dgm:pt modelId="{01EF0FB0-A65B-4A46-A7E0-803C8AC37D7A}" type="pres">
      <dgm:prSet presAssocID="{3C5EBADB-6828-44CA-8B63-138A7A4554BD}" presName="ChildAccent" presStyleLbl="solidFgAcc1" presStyleIdx="9" presStyleCnt="15" custLinFactX="338" custLinFactY="100000" custLinFactNeighborX="100000" custLinFactNeighborY="150845"/>
      <dgm:spPr/>
    </dgm:pt>
    <dgm:pt modelId="{166C6588-E492-4E0D-9177-A5336FD52DFA}" type="pres">
      <dgm:prSet presAssocID="{3C5EBADB-6828-44CA-8B63-138A7A4554BD}" presName="Child" presStyleLbl="revTx" presStyleIdx="11" presStyleCnt="18" custLinFactY="9406" custLinFactNeighborX="18164" custLinFactNeighborY="100000">
        <dgm:presLayoutVars>
          <dgm:chMax val="0"/>
          <dgm:chPref val="0"/>
          <dgm:bulletEnabled val="1"/>
        </dgm:presLayoutVars>
      </dgm:prSet>
      <dgm:spPr/>
    </dgm:pt>
    <dgm:pt modelId="{14C9FEE1-DB2B-414F-BD8F-BD9783688837}" type="pres">
      <dgm:prSet presAssocID="{A05A6130-2805-4EB6-A761-D8D7E4C05B04}" presName="root" presStyleCnt="0">
        <dgm:presLayoutVars>
          <dgm:chMax/>
          <dgm:chPref/>
        </dgm:presLayoutVars>
      </dgm:prSet>
      <dgm:spPr/>
    </dgm:pt>
    <dgm:pt modelId="{3D20A7C3-BD34-4687-883E-3730FD56EB4A}" type="pres">
      <dgm:prSet presAssocID="{A05A6130-2805-4EB6-A761-D8D7E4C05B04}" presName="rootComposite" presStyleCnt="0">
        <dgm:presLayoutVars/>
      </dgm:prSet>
      <dgm:spPr/>
    </dgm:pt>
    <dgm:pt modelId="{E9D9ED7C-0933-4EB5-B4C3-8C8E234D6D1A}" type="pres">
      <dgm:prSet presAssocID="{A05A6130-2805-4EB6-A761-D8D7E4C05B04}" presName="ParentAccent" presStyleLbl="alignNode1" presStyleIdx="2" presStyleCnt="3" custLinFactNeighborX="124" custLinFactNeighborY="26106"/>
      <dgm:spPr/>
    </dgm:pt>
    <dgm:pt modelId="{5A7DC4FD-95A8-47D6-8015-7135A9D1EC6F}" type="pres">
      <dgm:prSet presAssocID="{A05A6130-2805-4EB6-A761-D8D7E4C05B04}" presName="ParentSmallAccent" presStyleLbl="fgAcc1" presStyleIdx="2" presStyleCnt="3" custLinFactNeighborX="-4181" custLinFactNeighborY="41806"/>
      <dgm:spPr/>
    </dgm:pt>
    <dgm:pt modelId="{325AD210-34DC-4E93-B751-61708E270B76}" type="pres">
      <dgm:prSet presAssocID="{A05A6130-2805-4EB6-A761-D8D7E4C05B04}" presName="Parent" presStyleLbl="revTx" presStyleIdx="12" presStyleCnt="18" custScaleX="91646" custScaleY="75006" custLinFactNeighborX="4301" custLinFactNeighborY="90495">
        <dgm:presLayoutVars>
          <dgm:chMax/>
          <dgm:chPref val="4"/>
          <dgm:bulletEnabled val="1"/>
        </dgm:presLayoutVars>
      </dgm:prSet>
      <dgm:spPr/>
    </dgm:pt>
    <dgm:pt modelId="{1358F6C4-1D74-44D7-B873-513AAA4444F0}" type="pres">
      <dgm:prSet presAssocID="{A05A6130-2805-4EB6-A761-D8D7E4C05B04}" presName="childShape" presStyleCnt="0">
        <dgm:presLayoutVars>
          <dgm:chMax val="0"/>
          <dgm:chPref val="0"/>
        </dgm:presLayoutVars>
      </dgm:prSet>
      <dgm:spPr/>
    </dgm:pt>
    <dgm:pt modelId="{4E50E367-D1C5-474E-9007-F6AB6A725458}" type="pres">
      <dgm:prSet presAssocID="{1961C696-06F6-4183-894C-EBB58069571C}" presName="childComposite" presStyleCnt="0">
        <dgm:presLayoutVars>
          <dgm:chMax val="0"/>
          <dgm:chPref val="0"/>
        </dgm:presLayoutVars>
      </dgm:prSet>
      <dgm:spPr/>
    </dgm:pt>
    <dgm:pt modelId="{1A382D9D-0518-43EB-9899-833C243C1F30}" type="pres">
      <dgm:prSet presAssocID="{1961C696-06F6-4183-894C-EBB58069571C}" presName="ChildAccent" presStyleLbl="solidFgAcc1" presStyleIdx="10" presStyleCnt="15" custLinFactX="-339" custLinFactNeighborX="-100000" custLinFactNeighborY="50169"/>
      <dgm:spPr/>
    </dgm:pt>
    <dgm:pt modelId="{6866971A-7ACC-4121-8ADB-AB6F28FED71E}" type="pres">
      <dgm:prSet presAssocID="{1961C696-06F6-4183-894C-EBB58069571C}" presName="Child" presStyleLbl="revTx" presStyleIdx="13" presStyleCnt="18" custScaleX="83615" custScaleY="82116" custLinFactNeighborX="-10170" custLinFactNeighborY="21522">
        <dgm:presLayoutVars>
          <dgm:chMax val="0"/>
          <dgm:chPref val="0"/>
          <dgm:bulletEnabled val="1"/>
        </dgm:presLayoutVars>
      </dgm:prSet>
      <dgm:spPr/>
    </dgm:pt>
    <dgm:pt modelId="{84AEA6DC-AEB9-4D0A-8492-BCB20287FABB}" type="pres">
      <dgm:prSet presAssocID="{B903E48C-7813-4B93-A191-802C557D47AF}" presName="childComposite" presStyleCnt="0">
        <dgm:presLayoutVars>
          <dgm:chMax val="0"/>
          <dgm:chPref val="0"/>
        </dgm:presLayoutVars>
      </dgm:prSet>
      <dgm:spPr/>
    </dgm:pt>
    <dgm:pt modelId="{7F1F4ED0-7C50-47E4-B8E9-18D9AC55EFE0}" type="pres">
      <dgm:prSet presAssocID="{B903E48C-7813-4B93-A191-802C557D47AF}" presName="ChildAccent" presStyleLbl="solidFgAcc1" presStyleIdx="11" presStyleCnt="15" custLinFactNeighborX="-58532" custLinFactNeighborY="66892"/>
      <dgm:spPr/>
    </dgm:pt>
    <dgm:pt modelId="{D4ADAFBC-5967-4931-B5CC-F2CE49584226}" type="pres">
      <dgm:prSet presAssocID="{B903E48C-7813-4B93-A191-802C557D47AF}" presName="Child" presStyleLbl="revTx" presStyleIdx="14" presStyleCnt="18" custScaleX="90060" custScaleY="84203" custLinFactNeighborX="-3170" custLinFactNeighborY="35070">
        <dgm:presLayoutVars>
          <dgm:chMax val="0"/>
          <dgm:chPref val="0"/>
          <dgm:bulletEnabled val="1"/>
        </dgm:presLayoutVars>
      </dgm:prSet>
      <dgm:spPr/>
    </dgm:pt>
    <dgm:pt modelId="{FB453654-F7AA-4D5E-812D-BA6CEB183074}" type="pres">
      <dgm:prSet presAssocID="{DD89B5AB-89A3-45BD-9750-D768BB4FDC31}" presName="childComposite" presStyleCnt="0">
        <dgm:presLayoutVars>
          <dgm:chMax val="0"/>
          <dgm:chPref val="0"/>
        </dgm:presLayoutVars>
      </dgm:prSet>
      <dgm:spPr/>
    </dgm:pt>
    <dgm:pt modelId="{8D9C7F6C-D385-4278-9D01-5601BBBE2BF8}" type="pres">
      <dgm:prSet presAssocID="{DD89B5AB-89A3-45BD-9750-D768BB4FDC31}" presName="ChildAccent" presStyleLbl="solidFgAcc1" presStyleIdx="12" presStyleCnt="15" custLinFactNeighborX="-71072" custLinFactNeighborY="41808"/>
      <dgm:spPr/>
    </dgm:pt>
    <dgm:pt modelId="{A77FE18D-DC78-45F2-8774-17B295C7C912}" type="pres">
      <dgm:prSet presAssocID="{DD89B5AB-89A3-45BD-9750-D768BB4FDC31}" presName="Child" presStyleLbl="revTx" presStyleIdx="15" presStyleCnt="18" custScaleX="87939" custScaleY="99814" custLinFactNeighborX="-4884" custLinFactNeighborY="21616">
        <dgm:presLayoutVars>
          <dgm:chMax val="0"/>
          <dgm:chPref val="0"/>
          <dgm:bulletEnabled val="1"/>
        </dgm:presLayoutVars>
      </dgm:prSet>
      <dgm:spPr/>
    </dgm:pt>
    <dgm:pt modelId="{FA150461-FE7B-410E-AF52-85A28D252E5C}" type="pres">
      <dgm:prSet presAssocID="{04CDB1CD-DE76-4E34-A762-A0CED965B054}" presName="childComposite" presStyleCnt="0">
        <dgm:presLayoutVars>
          <dgm:chMax val="0"/>
          <dgm:chPref val="0"/>
        </dgm:presLayoutVars>
      </dgm:prSet>
      <dgm:spPr/>
    </dgm:pt>
    <dgm:pt modelId="{4C337A30-F490-40BE-BFA7-DB213F3BED17}" type="pres">
      <dgm:prSet presAssocID="{04CDB1CD-DE76-4E34-A762-A0CED965B054}" presName="ChildAccent" presStyleLbl="solidFgAcc1" presStyleIdx="13" presStyleCnt="15" custLinFactNeighborX="-33446" custLinFactNeighborY="35460"/>
      <dgm:spPr/>
    </dgm:pt>
    <dgm:pt modelId="{D7820A8D-F8D7-437D-8623-EF43F9DE6794}" type="pres">
      <dgm:prSet presAssocID="{04CDB1CD-DE76-4E34-A762-A0CED965B054}" presName="Child" presStyleLbl="revTx" presStyleIdx="16" presStyleCnt="18" custScaleX="93396" custScaleY="104849" custLinFactNeighborX="133" custLinFactNeighborY="20722">
        <dgm:presLayoutVars>
          <dgm:chMax val="0"/>
          <dgm:chPref val="0"/>
          <dgm:bulletEnabled val="1"/>
        </dgm:presLayoutVars>
      </dgm:prSet>
      <dgm:spPr/>
    </dgm:pt>
    <dgm:pt modelId="{B317E757-23F6-4E5B-BC78-9FC4E7DCB9DF}" type="pres">
      <dgm:prSet presAssocID="{C97F9D6D-2E6F-4E3F-8377-961677B97675}" presName="childComposite" presStyleCnt="0">
        <dgm:presLayoutVars>
          <dgm:chMax val="0"/>
          <dgm:chPref val="0"/>
        </dgm:presLayoutVars>
      </dgm:prSet>
      <dgm:spPr/>
    </dgm:pt>
    <dgm:pt modelId="{9F356532-60F5-459C-B12C-6A45B3DA756B}" type="pres">
      <dgm:prSet presAssocID="{C97F9D6D-2E6F-4E3F-8377-961677B97675}" presName="ChildAccent" presStyleLbl="solidFgAcc1" presStyleIdx="14" presStyleCnt="15" custLinFactX="-717616" custLinFactY="-33785" custLinFactNeighborX="-800000" custLinFactNeighborY="-100000"/>
      <dgm:spPr/>
    </dgm:pt>
    <dgm:pt modelId="{228E11F3-6F17-4368-94DA-3C7382E8BAD5}" type="pres">
      <dgm:prSet presAssocID="{C97F9D6D-2E6F-4E3F-8377-961677B97675}" presName="Child" presStyleLbl="revTx" presStyleIdx="17" presStyleCnt="18" custLinFactX="-10631" custLinFactNeighborX="-100000" custLinFactNeighborY="-58662">
        <dgm:presLayoutVars>
          <dgm:chMax val="0"/>
          <dgm:chPref val="0"/>
          <dgm:bulletEnabled val="1"/>
        </dgm:presLayoutVars>
      </dgm:prSet>
      <dgm:spPr/>
    </dgm:pt>
  </dgm:ptLst>
  <dgm:cxnLst>
    <dgm:cxn modelId="{4692B417-32B0-4238-9958-A0C0B0573A3B}" type="presOf" srcId="{BAD129A8-6186-43A3-95D9-CBDE00A75C36}" destId="{4E3CD004-8AB7-40F9-8E35-F0020A95EECE}" srcOrd="0" destOrd="0" presId="urn:microsoft.com/office/officeart/2008/layout/SquareAccentList"/>
    <dgm:cxn modelId="{246F9A19-9160-469E-AE11-D84C6C701D98}" srcId="{2C13675C-E5C7-4DFD-BCB3-8EB5D9DB32A8}" destId="{C203AACE-7B8A-42AF-81D5-97C070F9A85F}" srcOrd="1" destOrd="0" parTransId="{88FBCD3E-A327-483E-9983-80B3C59821FE}" sibTransId="{61BF2F3E-7FF8-4062-BFBC-73A2A0B3F1F2}"/>
    <dgm:cxn modelId="{3652CD19-94D1-4A4D-8BBF-E0BE6AFD0A43}" type="presOf" srcId="{A05A6130-2805-4EB6-A761-D8D7E4C05B04}" destId="{325AD210-34DC-4E93-B751-61708E270B76}" srcOrd="0" destOrd="0" presId="urn:microsoft.com/office/officeart/2008/layout/SquareAccentList"/>
    <dgm:cxn modelId="{A5CBAC1A-1B4C-45B9-95BD-48FF70656846}" srcId="{A05A6130-2805-4EB6-A761-D8D7E4C05B04}" destId="{1961C696-06F6-4183-894C-EBB58069571C}" srcOrd="0" destOrd="0" parTransId="{3749EAA7-6A4E-4A45-9EC4-E54863C45564}" sibTransId="{A5AF4381-FE27-44B1-AE7E-7B5F0215B017}"/>
    <dgm:cxn modelId="{845E001F-1954-44DB-94F6-0249098AE5A8}" type="presOf" srcId="{1D580FE4-0A91-4496-ACE3-CB33E0A6C438}" destId="{474CB68B-04FD-4125-9BF1-46B01C78703B}" srcOrd="0" destOrd="0" presId="urn:microsoft.com/office/officeart/2008/layout/SquareAccentList"/>
    <dgm:cxn modelId="{BFF6C624-C64A-4C3E-BDA1-4BD43EED9118}" type="presOf" srcId="{FCE0C14D-815C-48AA-855E-69F5214D129C}" destId="{FE5EA435-5EBB-48B7-9897-9B77D41B1CDD}" srcOrd="0" destOrd="0" presId="urn:microsoft.com/office/officeart/2008/layout/SquareAccentList"/>
    <dgm:cxn modelId="{FC099626-6DDE-4667-89AC-451DCAB13839}" type="presOf" srcId="{CB21843F-0339-4BEB-9BBD-BB00AAA21576}" destId="{20B5BE4F-699D-4219-A961-DC0F173C72D0}" srcOrd="0" destOrd="0" presId="urn:microsoft.com/office/officeart/2008/layout/SquareAccentList"/>
    <dgm:cxn modelId="{134B922B-E5F5-42DC-A32D-629997F44D31}" srcId="{2C13675C-E5C7-4DFD-BCB3-8EB5D9DB32A8}" destId="{3C5EBADB-6828-44CA-8B63-138A7A4554BD}" srcOrd="3" destOrd="0" parTransId="{AA86E48A-5CBA-43AB-B864-74ED54291BA6}" sibTransId="{7A48C353-B689-4F0B-95B3-C6F59863CCAE}"/>
    <dgm:cxn modelId="{FAE21033-BBC2-4CB5-B728-9515CA2FB7CB}" type="presOf" srcId="{C203AACE-7B8A-42AF-81D5-97C070F9A85F}" destId="{38C705CC-DF93-4750-8B64-5CC32BE667C9}" srcOrd="0" destOrd="0" presId="urn:microsoft.com/office/officeart/2008/layout/SquareAccentList"/>
    <dgm:cxn modelId="{9AD0E538-A21D-468D-997E-23F9E57CA934}" srcId="{A05A6130-2805-4EB6-A761-D8D7E4C05B04}" destId="{B903E48C-7813-4B93-A191-802C557D47AF}" srcOrd="1" destOrd="0" parTransId="{291A345F-0A13-4584-8968-CFD4118D8E4B}" sibTransId="{AD93A90D-1FFC-418B-9F67-5D04AF8BEF58}"/>
    <dgm:cxn modelId="{3DE5E363-E654-4591-84FF-592B8EBC4715}" type="presOf" srcId="{DD89B5AB-89A3-45BD-9750-D768BB4FDC31}" destId="{A77FE18D-DC78-45F2-8774-17B295C7C912}" srcOrd="0" destOrd="0" presId="urn:microsoft.com/office/officeart/2008/layout/SquareAccentList"/>
    <dgm:cxn modelId="{90CC854C-B99E-4B02-AFF4-AF740B72B584}" type="presOf" srcId="{1446E558-1E5E-4062-B3BD-5E8FDDF8478E}" destId="{DCE0A649-180A-48A5-A164-9DDDF8FAB6B2}" srcOrd="0" destOrd="0" presId="urn:microsoft.com/office/officeart/2008/layout/SquareAccentList"/>
    <dgm:cxn modelId="{A1E74858-63D8-4DA6-9168-6936198B0842}" type="presOf" srcId="{3192811C-8E0C-408A-B0BE-2C44E92E6949}" destId="{5C998F09-9F1C-4B11-9CB5-1353206BC3E4}" srcOrd="0" destOrd="0" presId="urn:microsoft.com/office/officeart/2008/layout/SquareAccentList"/>
    <dgm:cxn modelId="{8A99EE58-29DB-4F66-948D-73E88C451BCA}" srcId="{A05A6130-2805-4EB6-A761-D8D7E4C05B04}" destId="{DD89B5AB-89A3-45BD-9750-D768BB4FDC31}" srcOrd="2" destOrd="0" parTransId="{2B9F42AF-BCC6-4288-BAE5-480EA95F2007}" sibTransId="{0183A0E0-8D92-4102-B393-0F76B71B7361}"/>
    <dgm:cxn modelId="{A1C8F37C-621C-44F2-A4B5-1BB7C99C9AD9}" type="presOf" srcId="{2C13675C-E5C7-4DFD-BCB3-8EB5D9DB32A8}" destId="{3F6D3D97-43A5-4FD3-8E3D-6477229590AE}" srcOrd="0" destOrd="0" presId="urn:microsoft.com/office/officeart/2008/layout/SquareAccentList"/>
    <dgm:cxn modelId="{3F27658E-7D91-47C2-80DC-5D9750B7DEF4}" type="presOf" srcId="{B903E48C-7813-4B93-A191-802C557D47AF}" destId="{D4ADAFBC-5967-4931-B5CC-F2CE49584226}" srcOrd="0" destOrd="0" presId="urn:microsoft.com/office/officeart/2008/layout/SquareAccentList"/>
    <dgm:cxn modelId="{1EF4748E-A726-4EFE-B4F7-5549B6B94702}" srcId="{1DE90B26-245D-40C4-92BC-07AD8CFD2901}" destId="{C99A9AB3-BD4F-4B80-9618-2AF6F90FDFA6}" srcOrd="0" destOrd="0" parTransId="{18EF1CC6-8C17-4CA2-9E28-8D36E46EA51B}" sibTransId="{5DE3D177-5801-41E3-AA03-1538E95E8537}"/>
    <dgm:cxn modelId="{4B149F94-6619-45CB-923F-988B621432BB}" srcId="{1DE90B26-245D-40C4-92BC-07AD8CFD2901}" destId="{1D580FE4-0A91-4496-ACE3-CB33E0A6C438}" srcOrd="3" destOrd="0" parTransId="{B5CAC6D9-038E-44D1-A09D-46B5B1E08D00}" sibTransId="{F0ECD341-85A4-44F7-8AA4-1A36A3E2DA28}"/>
    <dgm:cxn modelId="{D2647B97-17EC-4F72-8666-3CC96217EFD7}" type="presOf" srcId="{04CDB1CD-DE76-4E34-A762-A0CED965B054}" destId="{D7820A8D-F8D7-437D-8623-EF43F9DE6794}" srcOrd="0" destOrd="0" presId="urn:microsoft.com/office/officeart/2008/layout/SquareAccentList"/>
    <dgm:cxn modelId="{31036898-4B08-4A2D-BCEF-75D275E4505E}" type="presOf" srcId="{E457B6DF-7DCA-45C4-8437-2665DDF99A83}" destId="{86028D1B-49AC-4A07-8E41-9C509F97396F}" srcOrd="0" destOrd="0" presId="urn:microsoft.com/office/officeart/2008/layout/SquareAccentList"/>
    <dgm:cxn modelId="{03FDD098-CB68-434F-92FE-7F3B6C425E46}" srcId="{A05A6130-2805-4EB6-A761-D8D7E4C05B04}" destId="{04CDB1CD-DE76-4E34-A762-A0CED965B054}" srcOrd="3" destOrd="0" parTransId="{A6472BDA-C4EE-4ABD-88C7-977D46BB95C7}" sibTransId="{7283F215-68FE-4D32-9BD7-E1D9C2BC3CBA}"/>
    <dgm:cxn modelId="{E1B08799-A9AA-4DF0-AFB7-B8FA0793E17A}" type="presOf" srcId="{1961C696-06F6-4183-894C-EBB58069571C}" destId="{6866971A-7ACC-4121-8ADB-AB6F28FED71E}" srcOrd="0" destOrd="0" presId="urn:microsoft.com/office/officeart/2008/layout/SquareAccentList"/>
    <dgm:cxn modelId="{46A438A7-0FA3-45F9-B679-1630F0D9DE72}" srcId="{1DE90B26-245D-40C4-92BC-07AD8CFD2901}" destId="{BAD129A8-6186-43A3-95D9-CBDE00A75C36}" srcOrd="1" destOrd="0" parTransId="{F3683558-64E2-4F6A-BBF6-AF2E592679B2}" sibTransId="{6F50760A-6ED8-41EA-B36F-F7A6FAF054CE}"/>
    <dgm:cxn modelId="{17CF7FA8-D7CA-4E1A-9D47-E1455913AEB4}" srcId="{1DE90B26-245D-40C4-92BC-07AD8CFD2901}" destId="{B8A93E87-B160-49B7-812D-02EAD9F0AD5C}" srcOrd="4" destOrd="0" parTransId="{26FF42FC-D2EE-4F8A-AE32-4A98B9153E23}" sibTransId="{13D5BB8A-68B2-43BD-8D31-1FC086988898}"/>
    <dgm:cxn modelId="{E2E2E1AA-CC1D-4F62-B164-2FCFAC652F1F}" srcId="{1446E558-1E5E-4062-B3BD-5E8FDDF8478E}" destId="{1DE90B26-245D-40C4-92BC-07AD8CFD2901}" srcOrd="0" destOrd="0" parTransId="{1197F8F3-65FD-4902-BC86-6987B431F7BE}" sibTransId="{24938305-902D-4F91-A889-9775FEA87A38}"/>
    <dgm:cxn modelId="{0FC90FB1-1BEA-4A7B-8CA0-7409004C6F8C}" srcId="{1446E558-1E5E-4062-B3BD-5E8FDDF8478E}" destId="{2C13675C-E5C7-4DFD-BCB3-8EB5D9DB32A8}" srcOrd="1" destOrd="0" parTransId="{CB9681A5-CDA9-43D1-8D4C-EA51EBECD8D7}" sibTransId="{A3B82377-8C70-4030-868E-73E610E5783C}"/>
    <dgm:cxn modelId="{C3E3BDB4-0765-4D3E-A79D-4D78E82F8046}" type="presOf" srcId="{1DE90B26-245D-40C4-92BC-07AD8CFD2901}" destId="{A7F4A413-D8ED-4F51-A4C4-1A7B4B0BE1DD}" srcOrd="0" destOrd="0" presId="urn:microsoft.com/office/officeart/2008/layout/SquareAccentList"/>
    <dgm:cxn modelId="{D0EE23B8-F638-4B64-8D70-583EFF82B3B1}" type="presOf" srcId="{C97F9D6D-2E6F-4E3F-8377-961677B97675}" destId="{228E11F3-6F17-4368-94DA-3C7382E8BAD5}" srcOrd="0" destOrd="0" presId="urn:microsoft.com/office/officeart/2008/layout/SquareAccentList"/>
    <dgm:cxn modelId="{A731E9C8-3FA3-4116-A6E0-08804E9C10AA}" srcId="{1446E558-1E5E-4062-B3BD-5E8FDDF8478E}" destId="{A05A6130-2805-4EB6-A761-D8D7E4C05B04}" srcOrd="2" destOrd="0" parTransId="{2F858B61-0005-419A-8672-0BDE12B2C212}" sibTransId="{1159DAEA-A8F8-4A28-89AE-98D5E86D8ABB}"/>
    <dgm:cxn modelId="{619989DF-BC23-4C78-9857-2E9EDE6C11CF}" srcId="{A05A6130-2805-4EB6-A761-D8D7E4C05B04}" destId="{C97F9D6D-2E6F-4E3F-8377-961677B97675}" srcOrd="4" destOrd="0" parTransId="{D4ABE293-186A-4390-9CA4-99592B6CF751}" sibTransId="{5EBC6CC4-5A9C-4176-A84E-5753F8A7085A}"/>
    <dgm:cxn modelId="{92FF32E6-64DF-4A45-A6AC-4C028AC238AB}" type="presOf" srcId="{3C5EBADB-6828-44CA-8B63-138A7A4554BD}" destId="{166C6588-E492-4E0D-9177-A5336FD52DFA}" srcOrd="0" destOrd="0" presId="urn:microsoft.com/office/officeart/2008/layout/SquareAccentList"/>
    <dgm:cxn modelId="{61794DF1-5213-4C7C-9D2C-6F0A688F8C7C}" type="presOf" srcId="{B8A93E87-B160-49B7-812D-02EAD9F0AD5C}" destId="{D03A819A-C41A-44D0-A030-6E80B6772A11}" srcOrd="0" destOrd="0" presId="urn:microsoft.com/office/officeart/2008/layout/SquareAccentList"/>
    <dgm:cxn modelId="{9DC4D9F1-5A9C-4122-9993-59952549CBD3}" srcId="{2C13675C-E5C7-4DFD-BCB3-8EB5D9DB32A8}" destId="{CB21843F-0339-4BEB-9BBD-BB00AAA21576}" srcOrd="0" destOrd="0" parTransId="{E85CE020-FE73-44A4-A805-EF3F6A6C9837}" sibTransId="{FE9998DB-CFED-4BD4-83B6-604609F31BB4}"/>
    <dgm:cxn modelId="{18B850F9-226D-4DB5-81E4-A4EC09F4ECB2}" srcId="{1DE90B26-245D-40C4-92BC-07AD8CFD2901}" destId="{FCE0C14D-815C-48AA-855E-69F5214D129C}" srcOrd="5" destOrd="0" parTransId="{059F87A0-D4BF-48FF-B3CC-EDE72BCF67C7}" sibTransId="{AF8AA16E-A0CC-4824-A2E7-E97182BE993C}"/>
    <dgm:cxn modelId="{96D72BFC-18FE-43C6-B899-634315DFB1CE}" srcId="{2C13675C-E5C7-4DFD-BCB3-8EB5D9DB32A8}" destId="{3192811C-8E0C-408A-B0BE-2C44E92E6949}" srcOrd="2" destOrd="0" parTransId="{590AE7C3-CE8D-4160-BF8D-7BEBEADD0D85}" sibTransId="{181F86F1-CC11-4F3D-B94C-EA0A67C4548B}"/>
    <dgm:cxn modelId="{781557FC-C987-48F1-AC6B-BA2716B47A24}" srcId="{1DE90B26-245D-40C4-92BC-07AD8CFD2901}" destId="{E457B6DF-7DCA-45C4-8437-2665DDF99A83}" srcOrd="2" destOrd="0" parTransId="{A435724D-091C-46D3-A31A-8AE2971A16A7}" sibTransId="{E32B9C93-BB99-4453-A40A-19997B16DFA9}"/>
    <dgm:cxn modelId="{A07D5DFD-97B4-4FC5-BCAA-A6806970B63C}" type="presOf" srcId="{C99A9AB3-BD4F-4B80-9618-2AF6F90FDFA6}" destId="{963B404F-9E7D-42D3-9BEB-458AE947C1CE}" srcOrd="0" destOrd="0" presId="urn:microsoft.com/office/officeart/2008/layout/SquareAccentList"/>
    <dgm:cxn modelId="{FF17395F-8CD8-4FA5-86DF-2CFA3123E2C8}" type="presParOf" srcId="{DCE0A649-180A-48A5-A164-9DDDF8FAB6B2}" destId="{61CBA304-AE82-4F10-B39E-53B83AEB2C1A}" srcOrd="0" destOrd="0" presId="urn:microsoft.com/office/officeart/2008/layout/SquareAccentList"/>
    <dgm:cxn modelId="{350929D2-6E14-44B7-8BDB-F28017FCC510}" type="presParOf" srcId="{61CBA304-AE82-4F10-B39E-53B83AEB2C1A}" destId="{07BAA7C1-D8B0-4871-BD92-3C054CA3895F}" srcOrd="0" destOrd="0" presId="urn:microsoft.com/office/officeart/2008/layout/SquareAccentList"/>
    <dgm:cxn modelId="{E03663D7-C5B1-41B5-9E68-C22E790FD602}" type="presParOf" srcId="{07BAA7C1-D8B0-4871-BD92-3C054CA3895F}" destId="{742B0817-B6E4-41F1-99DD-B4F99FE21473}" srcOrd="0" destOrd="0" presId="urn:microsoft.com/office/officeart/2008/layout/SquareAccentList"/>
    <dgm:cxn modelId="{57BBD773-5821-4E0C-A7F3-56F1F90D7E86}" type="presParOf" srcId="{07BAA7C1-D8B0-4871-BD92-3C054CA3895F}" destId="{E2A4F926-305E-42A0-BF81-BBA392EA98DD}" srcOrd="1" destOrd="0" presId="urn:microsoft.com/office/officeart/2008/layout/SquareAccentList"/>
    <dgm:cxn modelId="{C7EACCCD-3D1E-4D14-883F-BC20D7DBAA46}" type="presParOf" srcId="{07BAA7C1-D8B0-4871-BD92-3C054CA3895F}" destId="{A7F4A413-D8ED-4F51-A4C4-1A7B4B0BE1DD}" srcOrd="2" destOrd="0" presId="urn:microsoft.com/office/officeart/2008/layout/SquareAccentList"/>
    <dgm:cxn modelId="{C602CC3C-318D-496F-A0CB-930E348D927E}" type="presParOf" srcId="{61CBA304-AE82-4F10-B39E-53B83AEB2C1A}" destId="{93E716E8-BBBE-4051-AF23-39C476D16F85}" srcOrd="1" destOrd="0" presId="urn:microsoft.com/office/officeart/2008/layout/SquareAccentList"/>
    <dgm:cxn modelId="{5D474A5E-B6D6-4A19-A612-2455C6DBEB01}" type="presParOf" srcId="{93E716E8-BBBE-4051-AF23-39C476D16F85}" destId="{A3FF97D9-C5BF-42DC-9419-F4C906E64916}" srcOrd="0" destOrd="0" presId="urn:microsoft.com/office/officeart/2008/layout/SquareAccentList"/>
    <dgm:cxn modelId="{B5235ED2-A539-4929-A0C6-E8BF5F6EDB4C}" type="presParOf" srcId="{A3FF97D9-C5BF-42DC-9419-F4C906E64916}" destId="{01BB639C-0235-4A26-BBA5-3EA523F01641}" srcOrd="0" destOrd="0" presId="urn:microsoft.com/office/officeart/2008/layout/SquareAccentList"/>
    <dgm:cxn modelId="{687D6E5B-187B-429A-A1B8-4B734F473B47}" type="presParOf" srcId="{A3FF97D9-C5BF-42DC-9419-F4C906E64916}" destId="{963B404F-9E7D-42D3-9BEB-458AE947C1CE}" srcOrd="1" destOrd="0" presId="urn:microsoft.com/office/officeart/2008/layout/SquareAccentList"/>
    <dgm:cxn modelId="{06DEA747-D803-4C30-9D18-13FB47660685}" type="presParOf" srcId="{93E716E8-BBBE-4051-AF23-39C476D16F85}" destId="{C9DE29F9-FD2E-43C1-8EE3-1B2A815D2D31}" srcOrd="1" destOrd="0" presId="urn:microsoft.com/office/officeart/2008/layout/SquareAccentList"/>
    <dgm:cxn modelId="{C23CFF2A-8DE2-4652-829C-2A46E24BC3A2}" type="presParOf" srcId="{C9DE29F9-FD2E-43C1-8EE3-1B2A815D2D31}" destId="{4393D01A-D4A7-4841-BE63-4EF0C5AEE4AB}" srcOrd="0" destOrd="0" presId="urn:microsoft.com/office/officeart/2008/layout/SquareAccentList"/>
    <dgm:cxn modelId="{5C03A0AC-A0F6-4268-8490-8A1ECA6CB3DD}" type="presParOf" srcId="{C9DE29F9-FD2E-43C1-8EE3-1B2A815D2D31}" destId="{4E3CD004-8AB7-40F9-8E35-F0020A95EECE}" srcOrd="1" destOrd="0" presId="urn:microsoft.com/office/officeart/2008/layout/SquareAccentList"/>
    <dgm:cxn modelId="{384E7F3E-4ED6-447C-BD3F-637E77080D06}" type="presParOf" srcId="{93E716E8-BBBE-4051-AF23-39C476D16F85}" destId="{981ED5BD-EEF9-49AA-88F3-A0DCFD9B2B8E}" srcOrd="2" destOrd="0" presId="urn:microsoft.com/office/officeart/2008/layout/SquareAccentList"/>
    <dgm:cxn modelId="{4E741A00-4B38-4C38-8B48-D72670652453}" type="presParOf" srcId="{981ED5BD-EEF9-49AA-88F3-A0DCFD9B2B8E}" destId="{A9EA4A79-BC64-47EE-BAC4-72016B3F5FDB}" srcOrd="0" destOrd="0" presId="urn:microsoft.com/office/officeart/2008/layout/SquareAccentList"/>
    <dgm:cxn modelId="{5F566D9D-800F-44CC-AA93-AA5BC6017E77}" type="presParOf" srcId="{981ED5BD-EEF9-49AA-88F3-A0DCFD9B2B8E}" destId="{86028D1B-49AC-4A07-8E41-9C509F97396F}" srcOrd="1" destOrd="0" presId="urn:microsoft.com/office/officeart/2008/layout/SquareAccentList"/>
    <dgm:cxn modelId="{39D33CBE-6FB3-44B9-81BB-11BB9F9ED297}" type="presParOf" srcId="{93E716E8-BBBE-4051-AF23-39C476D16F85}" destId="{F49E461D-FA2A-4EE5-9C6A-A66926A22D0C}" srcOrd="3" destOrd="0" presId="urn:microsoft.com/office/officeart/2008/layout/SquareAccentList"/>
    <dgm:cxn modelId="{B795EB61-C0B3-4304-9797-7427DC816155}" type="presParOf" srcId="{F49E461D-FA2A-4EE5-9C6A-A66926A22D0C}" destId="{7C5C2693-C14A-4C1E-969B-559F18BEE10B}" srcOrd="0" destOrd="0" presId="urn:microsoft.com/office/officeart/2008/layout/SquareAccentList"/>
    <dgm:cxn modelId="{89A350D1-A4B6-4DDF-9F54-08490073B518}" type="presParOf" srcId="{F49E461D-FA2A-4EE5-9C6A-A66926A22D0C}" destId="{474CB68B-04FD-4125-9BF1-46B01C78703B}" srcOrd="1" destOrd="0" presId="urn:microsoft.com/office/officeart/2008/layout/SquareAccentList"/>
    <dgm:cxn modelId="{CEF09AE1-DDEC-4EB0-BEAF-876D483A00AF}" type="presParOf" srcId="{93E716E8-BBBE-4051-AF23-39C476D16F85}" destId="{ABF3B890-7E3C-4F9F-9555-692E6A2ED4FE}" srcOrd="4" destOrd="0" presId="urn:microsoft.com/office/officeart/2008/layout/SquareAccentList"/>
    <dgm:cxn modelId="{5A37E2B5-100C-4176-814B-D708D4BC2FD9}" type="presParOf" srcId="{ABF3B890-7E3C-4F9F-9555-692E6A2ED4FE}" destId="{EB012DBC-1B99-4952-BEED-9E303884E65D}" srcOrd="0" destOrd="0" presId="urn:microsoft.com/office/officeart/2008/layout/SquareAccentList"/>
    <dgm:cxn modelId="{76CD3692-CC31-4659-998F-73D60482C274}" type="presParOf" srcId="{ABF3B890-7E3C-4F9F-9555-692E6A2ED4FE}" destId="{D03A819A-C41A-44D0-A030-6E80B6772A11}" srcOrd="1" destOrd="0" presId="urn:microsoft.com/office/officeart/2008/layout/SquareAccentList"/>
    <dgm:cxn modelId="{4A410956-0455-459F-9846-EF5D45A00A03}" type="presParOf" srcId="{93E716E8-BBBE-4051-AF23-39C476D16F85}" destId="{C2360F78-4E64-49DE-90B6-AD830D60C14E}" srcOrd="5" destOrd="0" presId="urn:microsoft.com/office/officeart/2008/layout/SquareAccentList"/>
    <dgm:cxn modelId="{701BA4E6-290D-4052-B5F4-A8F4C1B25A7C}" type="presParOf" srcId="{C2360F78-4E64-49DE-90B6-AD830D60C14E}" destId="{E716E1BD-A9D9-4070-864F-37F12B75CF32}" srcOrd="0" destOrd="0" presId="urn:microsoft.com/office/officeart/2008/layout/SquareAccentList"/>
    <dgm:cxn modelId="{8D3C2587-990E-4CD6-A582-84781282366F}" type="presParOf" srcId="{C2360F78-4E64-49DE-90B6-AD830D60C14E}" destId="{FE5EA435-5EBB-48B7-9897-9B77D41B1CDD}" srcOrd="1" destOrd="0" presId="urn:microsoft.com/office/officeart/2008/layout/SquareAccentList"/>
    <dgm:cxn modelId="{2137420F-391F-49AD-9FB0-1482B89B6473}" type="presParOf" srcId="{DCE0A649-180A-48A5-A164-9DDDF8FAB6B2}" destId="{F7410E7D-EE2E-46F7-9CCD-E411048DE1BD}" srcOrd="1" destOrd="0" presId="urn:microsoft.com/office/officeart/2008/layout/SquareAccentList"/>
    <dgm:cxn modelId="{26752359-08FA-41FE-93D5-0BAE63DBA8C2}" type="presParOf" srcId="{F7410E7D-EE2E-46F7-9CCD-E411048DE1BD}" destId="{E5211EDE-6D52-4EA3-A881-FBE6E6BA8348}" srcOrd="0" destOrd="0" presId="urn:microsoft.com/office/officeart/2008/layout/SquareAccentList"/>
    <dgm:cxn modelId="{015EDA39-B60C-4A74-AE0B-D6CB1FD6C211}" type="presParOf" srcId="{E5211EDE-6D52-4EA3-A881-FBE6E6BA8348}" destId="{3BD89D8E-8835-4694-A841-B20A7A555D18}" srcOrd="0" destOrd="0" presId="urn:microsoft.com/office/officeart/2008/layout/SquareAccentList"/>
    <dgm:cxn modelId="{001B7351-6F51-4593-B09A-72094CC4BBDB}" type="presParOf" srcId="{E5211EDE-6D52-4EA3-A881-FBE6E6BA8348}" destId="{A95FCF71-F44C-41CB-9D4F-C6EE8D8FCE06}" srcOrd="1" destOrd="0" presId="urn:microsoft.com/office/officeart/2008/layout/SquareAccentList"/>
    <dgm:cxn modelId="{E7462CD7-3E38-419A-AD53-D644C68DA819}" type="presParOf" srcId="{E5211EDE-6D52-4EA3-A881-FBE6E6BA8348}" destId="{3F6D3D97-43A5-4FD3-8E3D-6477229590AE}" srcOrd="2" destOrd="0" presId="urn:microsoft.com/office/officeart/2008/layout/SquareAccentList"/>
    <dgm:cxn modelId="{F9AC6AC9-7FDD-4B87-8ED3-687F4A136FE4}" type="presParOf" srcId="{F7410E7D-EE2E-46F7-9CCD-E411048DE1BD}" destId="{5F307651-29DE-473F-9B6D-CF9385A0A817}" srcOrd="1" destOrd="0" presId="urn:microsoft.com/office/officeart/2008/layout/SquareAccentList"/>
    <dgm:cxn modelId="{150072F6-0AA0-4199-885F-3B71C4978343}" type="presParOf" srcId="{5F307651-29DE-473F-9B6D-CF9385A0A817}" destId="{E8C1B32E-3056-424E-B9E9-B02F34CD9A04}" srcOrd="0" destOrd="0" presId="urn:microsoft.com/office/officeart/2008/layout/SquareAccentList"/>
    <dgm:cxn modelId="{37376BAE-D16C-4366-9068-1476AF2D8EBD}" type="presParOf" srcId="{E8C1B32E-3056-424E-B9E9-B02F34CD9A04}" destId="{859C8C24-BC89-4E30-AA59-5938E9880A1B}" srcOrd="0" destOrd="0" presId="urn:microsoft.com/office/officeart/2008/layout/SquareAccentList"/>
    <dgm:cxn modelId="{8D3F1020-B286-4A4A-A0C5-65B27F5D4BBC}" type="presParOf" srcId="{E8C1B32E-3056-424E-B9E9-B02F34CD9A04}" destId="{20B5BE4F-699D-4219-A961-DC0F173C72D0}" srcOrd="1" destOrd="0" presId="urn:microsoft.com/office/officeart/2008/layout/SquareAccentList"/>
    <dgm:cxn modelId="{0FF15EB0-6D1E-45E7-AC60-038E48D71680}" type="presParOf" srcId="{5F307651-29DE-473F-9B6D-CF9385A0A817}" destId="{03B67414-107F-45B2-8B37-B8786B4F97EF}" srcOrd="1" destOrd="0" presId="urn:microsoft.com/office/officeart/2008/layout/SquareAccentList"/>
    <dgm:cxn modelId="{E92F7C34-863A-41ED-920C-D1E60BC686CE}" type="presParOf" srcId="{03B67414-107F-45B2-8B37-B8786B4F97EF}" destId="{7305C60F-F141-4589-A16A-3E6B388F445B}" srcOrd="0" destOrd="0" presId="urn:microsoft.com/office/officeart/2008/layout/SquareAccentList"/>
    <dgm:cxn modelId="{9052FFFB-A8CA-4BFD-A823-F8629B2A02E2}" type="presParOf" srcId="{03B67414-107F-45B2-8B37-B8786B4F97EF}" destId="{38C705CC-DF93-4750-8B64-5CC32BE667C9}" srcOrd="1" destOrd="0" presId="urn:microsoft.com/office/officeart/2008/layout/SquareAccentList"/>
    <dgm:cxn modelId="{852C4070-CD00-43E6-BF30-0BC8475FFE88}" type="presParOf" srcId="{5F307651-29DE-473F-9B6D-CF9385A0A817}" destId="{86E7B154-F7FE-41A2-A6AA-1C2C7F2ADA89}" srcOrd="2" destOrd="0" presId="urn:microsoft.com/office/officeart/2008/layout/SquareAccentList"/>
    <dgm:cxn modelId="{BEDD8320-8C56-4C18-83FE-C95630F6B5BB}" type="presParOf" srcId="{86E7B154-F7FE-41A2-A6AA-1C2C7F2ADA89}" destId="{068EBC57-AC39-4ACC-A88B-1214F90C0940}" srcOrd="0" destOrd="0" presId="urn:microsoft.com/office/officeart/2008/layout/SquareAccentList"/>
    <dgm:cxn modelId="{975D8322-4FF0-4264-AE70-C2FC39E03C33}" type="presParOf" srcId="{86E7B154-F7FE-41A2-A6AA-1C2C7F2ADA89}" destId="{5C998F09-9F1C-4B11-9CB5-1353206BC3E4}" srcOrd="1" destOrd="0" presId="urn:microsoft.com/office/officeart/2008/layout/SquareAccentList"/>
    <dgm:cxn modelId="{9CC2482C-9119-4197-B925-DF6E1FB7420B}" type="presParOf" srcId="{5F307651-29DE-473F-9B6D-CF9385A0A817}" destId="{9A516FDA-E504-41CD-A40E-1AE2EEE05C7E}" srcOrd="3" destOrd="0" presId="urn:microsoft.com/office/officeart/2008/layout/SquareAccentList"/>
    <dgm:cxn modelId="{E28C5BAB-5795-408F-96DF-B7B5E03950DE}" type="presParOf" srcId="{9A516FDA-E504-41CD-A40E-1AE2EEE05C7E}" destId="{01EF0FB0-A65B-4A46-A7E0-803C8AC37D7A}" srcOrd="0" destOrd="0" presId="urn:microsoft.com/office/officeart/2008/layout/SquareAccentList"/>
    <dgm:cxn modelId="{6D39CABD-6022-46BB-BCCB-0F43A60B9458}" type="presParOf" srcId="{9A516FDA-E504-41CD-A40E-1AE2EEE05C7E}" destId="{166C6588-E492-4E0D-9177-A5336FD52DFA}" srcOrd="1" destOrd="0" presId="urn:microsoft.com/office/officeart/2008/layout/SquareAccentList"/>
    <dgm:cxn modelId="{5C1DD078-BFCB-483E-AE26-3AA952C4C889}" type="presParOf" srcId="{DCE0A649-180A-48A5-A164-9DDDF8FAB6B2}" destId="{14C9FEE1-DB2B-414F-BD8F-BD9783688837}" srcOrd="2" destOrd="0" presId="urn:microsoft.com/office/officeart/2008/layout/SquareAccentList"/>
    <dgm:cxn modelId="{46007099-BE4C-4A19-9AB8-87BA445FE625}" type="presParOf" srcId="{14C9FEE1-DB2B-414F-BD8F-BD9783688837}" destId="{3D20A7C3-BD34-4687-883E-3730FD56EB4A}" srcOrd="0" destOrd="0" presId="urn:microsoft.com/office/officeart/2008/layout/SquareAccentList"/>
    <dgm:cxn modelId="{7A97E74F-3B5C-4735-AECF-CA61E3E9EE0D}" type="presParOf" srcId="{3D20A7C3-BD34-4687-883E-3730FD56EB4A}" destId="{E9D9ED7C-0933-4EB5-B4C3-8C8E234D6D1A}" srcOrd="0" destOrd="0" presId="urn:microsoft.com/office/officeart/2008/layout/SquareAccentList"/>
    <dgm:cxn modelId="{3383B9B0-A27E-4313-9AF9-C0182C6E9699}" type="presParOf" srcId="{3D20A7C3-BD34-4687-883E-3730FD56EB4A}" destId="{5A7DC4FD-95A8-47D6-8015-7135A9D1EC6F}" srcOrd="1" destOrd="0" presId="urn:microsoft.com/office/officeart/2008/layout/SquareAccentList"/>
    <dgm:cxn modelId="{C03534CE-A068-49B0-8BD4-0CE12EC6BC69}" type="presParOf" srcId="{3D20A7C3-BD34-4687-883E-3730FD56EB4A}" destId="{325AD210-34DC-4E93-B751-61708E270B76}" srcOrd="2" destOrd="0" presId="urn:microsoft.com/office/officeart/2008/layout/SquareAccentList"/>
    <dgm:cxn modelId="{AE88B499-A67A-49D0-B6F5-FD7CC177CB34}" type="presParOf" srcId="{14C9FEE1-DB2B-414F-BD8F-BD9783688837}" destId="{1358F6C4-1D74-44D7-B873-513AAA4444F0}" srcOrd="1" destOrd="0" presId="urn:microsoft.com/office/officeart/2008/layout/SquareAccentList"/>
    <dgm:cxn modelId="{DA45CC47-7038-4FFD-9C7D-235BEE5F1C13}" type="presParOf" srcId="{1358F6C4-1D74-44D7-B873-513AAA4444F0}" destId="{4E50E367-D1C5-474E-9007-F6AB6A725458}" srcOrd="0" destOrd="0" presId="urn:microsoft.com/office/officeart/2008/layout/SquareAccentList"/>
    <dgm:cxn modelId="{63A38FA5-7B2A-4B50-BDE6-C0EEDA9F4DD9}" type="presParOf" srcId="{4E50E367-D1C5-474E-9007-F6AB6A725458}" destId="{1A382D9D-0518-43EB-9899-833C243C1F30}" srcOrd="0" destOrd="0" presId="urn:microsoft.com/office/officeart/2008/layout/SquareAccentList"/>
    <dgm:cxn modelId="{CAE00EF3-042E-459A-A12E-C835BDBAEE7F}" type="presParOf" srcId="{4E50E367-D1C5-474E-9007-F6AB6A725458}" destId="{6866971A-7ACC-4121-8ADB-AB6F28FED71E}" srcOrd="1" destOrd="0" presId="urn:microsoft.com/office/officeart/2008/layout/SquareAccentList"/>
    <dgm:cxn modelId="{F8647981-B516-4658-A459-BE4D4857A7D5}" type="presParOf" srcId="{1358F6C4-1D74-44D7-B873-513AAA4444F0}" destId="{84AEA6DC-AEB9-4D0A-8492-BCB20287FABB}" srcOrd="1" destOrd="0" presId="urn:microsoft.com/office/officeart/2008/layout/SquareAccentList"/>
    <dgm:cxn modelId="{3EC8EBBE-EA78-4333-B050-56319C808939}" type="presParOf" srcId="{84AEA6DC-AEB9-4D0A-8492-BCB20287FABB}" destId="{7F1F4ED0-7C50-47E4-B8E9-18D9AC55EFE0}" srcOrd="0" destOrd="0" presId="urn:microsoft.com/office/officeart/2008/layout/SquareAccentList"/>
    <dgm:cxn modelId="{02BE62FC-93AF-4771-8DA5-3B7B4B0F5A75}" type="presParOf" srcId="{84AEA6DC-AEB9-4D0A-8492-BCB20287FABB}" destId="{D4ADAFBC-5967-4931-B5CC-F2CE49584226}" srcOrd="1" destOrd="0" presId="urn:microsoft.com/office/officeart/2008/layout/SquareAccentList"/>
    <dgm:cxn modelId="{201DB06D-F1C3-46A0-95A9-330B8BB68FE6}" type="presParOf" srcId="{1358F6C4-1D74-44D7-B873-513AAA4444F0}" destId="{FB453654-F7AA-4D5E-812D-BA6CEB183074}" srcOrd="2" destOrd="0" presId="urn:microsoft.com/office/officeart/2008/layout/SquareAccentList"/>
    <dgm:cxn modelId="{35C50DED-8449-486C-A80F-9A8327CFBCB4}" type="presParOf" srcId="{FB453654-F7AA-4D5E-812D-BA6CEB183074}" destId="{8D9C7F6C-D385-4278-9D01-5601BBBE2BF8}" srcOrd="0" destOrd="0" presId="urn:microsoft.com/office/officeart/2008/layout/SquareAccentList"/>
    <dgm:cxn modelId="{8B244823-28BF-4BAF-874C-2B747C046EED}" type="presParOf" srcId="{FB453654-F7AA-4D5E-812D-BA6CEB183074}" destId="{A77FE18D-DC78-45F2-8774-17B295C7C912}" srcOrd="1" destOrd="0" presId="urn:microsoft.com/office/officeart/2008/layout/SquareAccentList"/>
    <dgm:cxn modelId="{8DD51AD2-4413-4450-A81D-6ADC339C0FDC}" type="presParOf" srcId="{1358F6C4-1D74-44D7-B873-513AAA4444F0}" destId="{FA150461-FE7B-410E-AF52-85A28D252E5C}" srcOrd="3" destOrd="0" presId="urn:microsoft.com/office/officeart/2008/layout/SquareAccentList"/>
    <dgm:cxn modelId="{24367E59-E1D3-4AD9-B882-BFAFE6CF6202}" type="presParOf" srcId="{FA150461-FE7B-410E-AF52-85A28D252E5C}" destId="{4C337A30-F490-40BE-BFA7-DB213F3BED17}" srcOrd="0" destOrd="0" presId="urn:microsoft.com/office/officeart/2008/layout/SquareAccentList"/>
    <dgm:cxn modelId="{6262F4FF-B822-4524-A243-A0CA0F4FFA9D}" type="presParOf" srcId="{FA150461-FE7B-410E-AF52-85A28D252E5C}" destId="{D7820A8D-F8D7-437D-8623-EF43F9DE6794}" srcOrd="1" destOrd="0" presId="urn:microsoft.com/office/officeart/2008/layout/SquareAccentList"/>
    <dgm:cxn modelId="{26567216-0CBE-4E1F-B979-3E309D370675}" type="presParOf" srcId="{1358F6C4-1D74-44D7-B873-513AAA4444F0}" destId="{B317E757-23F6-4E5B-BC78-9FC4E7DCB9DF}" srcOrd="4" destOrd="0" presId="urn:microsoft.com/office/officeart/2008/layout/SquareAccentList"/>
    <dgm:cxn modelId="{94D34486-76BE-4E94-9A3A-B13D0B567B7E}" type="presParOf" srcId="{B317E757-23F6-4E5B-BC78-9FC4E7DCB9DF}" destId="{9F356532-60F5-459C-B12C-6A45B3DA756B}" srcOrd="0" destOrd="0" presId="urn:microsoft.com/office/officeart/2008/layout/SquareAccentList"/>
    <dgm:cxn modelId="{7534444C-0AB1-44DB-8E7A-DB03C6EDC574}" type="presParOf" srcId="{B317E757-23F6-4E5B-BC78-9FC4E7DCB9DF}" destId="{228E11F3-6F17-4368-94DA-3C7382E8BAD5}"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337E80-626B-48C1-BB9D-3F9E0E2C63B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sl-SI"/>
        </a:p>
      </dgm:t>
    </dgm:pt>
    <dgm:pt modelId="{9892C55D-FC01-4969-973F-E8E4CA3598D1}">
      <dgm:prSet phldrT="[besedilo]" custT="1"/>
      <dgm:spPr>
        <a:ln w="38100"/>
      </dgm:spPr>
      <dgm:t>
        <a:bodyPr/>
        <a:lstStyle/>
        <a:p>
          <a:r>
            <a:rPr lang="sl-SI" sz="2600" b="1" kern="1200" dirty="0" err="1">
              <a:solidFill>
                <a:schemeClr val="tx1">
                  <a:lumMod val="75000"/>
                </a:schemeClr>
              </a:solidFill>
            </a:rPr>
            <a:t>Gold</a:t>
          </a:r>
          <a:r>
            <a:rPr lang="sl-SI" sz="2600" b="1" kern="1200" dirty="0">
              <a:solidFill>
                <a:schemeClr val="tx1">
                  <a:lumMod val="75000"/>
                </a:schemeClr>
              </a:solidFill>
            </a:rPr>
            <a:t> </a:t>
          </a:r>
          <a:r>
            <a:rPr lang="sl-SI" sz="2600" b="1" kern="1200" dirty="0" err="1">
              <a:solidFill>
                <a:schemeClr val="tx1">
                  <a:lumMod val="75000"/>
                </a:schemeClr>
              </a:solidFill>
            </a:rPr>
            <a:t>Quill</a:t>
          </a:r>
          <a:r>
            <a:rPr lang="sl-SI" sz="2600" b="1" kern="1200" dirty="0">
              <a:solidFill>
                <a:schemeClr val="tx1">
                  <a:lumMod val="75000"/>
                </a:schemeClr>
              </a:solidFill>
            </a:rPr>
            <a:t> 2020 mednarodna nagrada za komunikacijsko odličnost obeh projektov</a:t>
          </a:r>
        </a:p>
        <a:p>
          <a:r>
            <a:rPr lang="sl-SI" sz="2600" kern="1200" dirty="0">
              <a:solidFill>
                <a:schemeClr val="tx1">
                  <a:lumMod val="75000"/>
                </a:schemeClr>
              </a:solidFill>
              <a:latin typeface="Lato Light"/>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Več:</a:t>
          </a:r>
          <a:r>
            <a:rPr lang="sl-SI" sz="2600" kern="1200" dirty="0">
              <a:solidFill>
                <a:schemeClr val="tx1">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 https://bit.ly/2yxkH1d</a:t>
          </a:r>
          <a:endParaRPr lang="sl-SI" sz="2600" kern="1200" dirty="0">
            <a:solidFill>
              <a:schemeClr val="tx1">
                <a:lumMod val="75000"/>
              </a:schemeClr>
            </a:solidFill>
          </a:endParaRPr>
        </a:p>
      </dgm:t>
    </dgm:pt>
    <dgm:pt modelId="{D8EFA56E-6E4F-48C6-8A55-4729E5FD9DC2}" type="parTrans" cxnId="{14B169FF-934B-4777-AA23-46FF64111C67}">
      <dgm:prSet/>
      <dgm:spPr/>
      <dgm:t>
        <a:bodyPr/>
        <a:lstStyle/>
        <a:p>
          <a:endParaRPr lang="sl-SI"/>
        </a:p>
      </dgm:t>
    </dgm:pt>
    <dgm:pt modelId="{6264E061-8DC3-470A-9EF4-F4C88C2D19FB}" type="sibTrans" cxnId="{14B169FF-934B-4777-AA23-46FF64111C67}">
      <dgm:prSet/>
      <dgm:spPr/>
      <dgm:t>
        <a:bodyPr/>
        <a:lstStyle/>
        <a:p>
          <a:endParaRPr lang="sl-SI"/>
        </a:p>
      </dgm:t>
    </dgm:pt>
    <dgm:pt modelId="{D1EBCA1F-97C5-4D79-B8A6-6A8233F7C471}" type="pres">
      <dgm:prSet presAssocID="{EF337E80-626B-48C1-BB9D-3F9E0E2C63B5}" presName="diagram" presStyleCnt="0">
        <dgm:presLayoutVars>
          <dgm:dir/>
          <dgm:resizeHandles val="exact"/>
        </dgm:presLayoutVars>
      </dgm:prSet>
      <dgm:spPr/>
    </dgm:pt>
    <dgm:pt modelId="{42F0295D-999A-45B6-88E5-0D7A9B4CD628}" type="pres">
      <dgm:prSet presAssocID="{9892C55D-FC01-4969-973F-E8E4CA3598D1}" presName="node" presStyleLbl="node1" presStyleIdx="0" presStyleCnt="1" custScaleX="100000" custScaleY="51971" custLinFactNeighborX="49" custLinFactNeighborY="-1654">
        <dgm:presLayoutVars>
          <dgm:bulletEnabled val="1"/>
        </dgm:presLayoutVars>
      </dgm:prSet>
      <dgm:spPr/>
    </dgm:pt>
  </dgm:ptLst>
  <dgm:cxnLst>
    <dgm:cxn modelId="{7AAC673F-C020-4BA9-B270-A105C7E46082}" type="presOf" srcId="{EF337E80-626B-48C1-BB9D-3F9E0E2C63B5}" destId="{D1EBCA1F-97C5-4D79-B8A6-6A8233F7C471}" srcOrd="0" destOrd="0" presId="urn:microsoft.com/office/officeart/2005/8/layout/default"/>
    <dgm:cxn modelId="{72A5406C-3580-4683-9223-F44287043750}" type="presOf" srcId="{9892C55D-FC01-4969-973F-E8E4CA3598D1}" destId="{42F0295D-999A-45B6-88E5-0D7A9B4CD628}" srcOrd="0" destOrd="0" presId="urn:microsoft.com/office/officeart/2005/8/layout/default"/>
    <dgm:cxn modelId="{14B169FF-934B-4777-AA23-46FF64111C67}" srcId="{EF337E80-626B-48C1-BB9D-3F9E0E2C63B5}" destId="{9892C55D-FC01-4969-973F-E8E4CA3598D1}" srcOrd="0" destOrd="0" parTransId="{D8EFA56E-6E4F-48C6-8A55-4729E5FD9DC2}" sibTransId="{6264E061-8DC3-470A-9EF4-F4C88C2D19FB}"/>
    <dgm:cxn modelId="{A165ACB2-570A-43A2-9970-6FBD25B20AC6}" type="presParOf" srcId="{D1EBCA1F-97C5-4D79-B8A6-6A8233F7C471}" destId="{42F0295D-999A-45B6-88E5-0D7A9B4CD628}"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2B0817-B6E4-41F1-99DD-B4F99FE21473}">
      <dsp:nvSpPr>
        <dsp:cNvPr id="0" name=""/>
        <dsp:cNvSpPr/>
      </dsp:nvSpPr>
      <dsp:spPr>
        <a:xfrm>
          <a:off x="7996" y="1367888"/>
          <a:ext cx="6472345" cy="76145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A4F926-305E-42A0-BF81-BBA392EA98DD}">
      <dsp:nvSpPr>
        <dsp:cNvPr id="0" name=""/>
        <dsp:cNvSpPr/>
      </dsp:nvSpPr>
      <dsp:spPr>
        <a:xfrm>
          <a:off x="7996" y="1653859"/>
          <a:ext cx="475481" cy="47548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F4A413-D8ED-4F51-A4C4-1A7B4B0BE1DD}">
      <dsp:nvSpPr>
        <dsp:cNvPr id="0" name=""/>
        <dsp:cNvSpPr/>
      </dsp:nvSpPr>
      <dsp:spPr>
        <a:xfrm>
          <a:off x="675877" y="1098742"/>
          <a:ext cx="6472345" cy="1367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l" defTabSz="1555750">
            <a:lnSpc>
              <a:spcPct val="90000"/>
            </a:lnSpc>
            <a:spcBef>
              <a:spcPct val="0"/>
            </a:spcBef>
            <a:spcAft>
              <a:spcPct val="35000"/>
            </a:spcAft>
            <a:buNone/>
          </a:pPr>
          <a:r>
            <a:rPr lang="sl-SI" sz="3500" b="1" kern="1200" dirty="0">
              <a:solidFill>
                <a:schemeClr val="tx2"/>
              </a:solidFill>
              <a:latin typeface="Poppins SemiBold" charset="0"/>
              <a:ea typeface="Poppins SemiBold" charset="0"/>
              <a:cs typeface="Poppins SemiBold" charset="0"/>
            </a:rPr>
            <a:t>Spletni marketing</a:t>
          </a:r>
        </a:p>
      </dsp:txBody>
      <dsp:txXfrm>
        <a:off x="675877" y="1098742"/>
        <a:ext cx="6472345" cy="1367888"/>
      </dsp:txXfrm>
    </dsp:sp>
    <dsp:sp modelId="{01BB639C-0235-4A26-BBA5-3EA523F01641}">
      <dsp:nvSpPr>
        <dsp:cNvPr id="0" name=""/>
        <dsp:cNvSpPr/>
      </dsp:nvSpPr>
      <dsp:spPr>
        <a:xfrm>
          <a:off x="7996" y="2762193"/>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3B404F-9E7D-42D3-9BEB-458AE947C1CE}">
      <dsp:nvSpPr>
        <dsp:cNvPr id="0" name=""/>
        <dsp:cNvSpPr/>
      </dsp:nvSpPr>
      <dsp:spPr>
        <a:xfrm>
          <a:off x="617080" y="4231994"/>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solidFill>
                <a:schemeClr val="tx1"/>
              </a:solidFill>
              <a:latin typeface="Open Sans Light"/>
              <a:ea typeface="+mn-ea"/>
              <a:cs typeface="Open Sans Light"/>
            </a:rPr>
            <a:t>Spletno oglaševanje - Google Ads, Facebook Ads Manager,  LinkedIn Campaign Manager</a:t>
          </a:r>
        </a:p>
      </dsp:txBody>
      <dsp:txXfrm>
        <a:off x="617080" y="4231994"/>
        <a:ext cx="6019281" cy="1108322"/>
      </dsp:txXfrm>
    </dsp:sp>
    <dsp:sp modelId="{4393D01A-D4A7-4841-BE63-4EF0C5AEE4AB}">
      <dsp:nvSpPr>
        <dsp:cNvPr id="0" name=""/>
        <dsp:cNvSpPr/>
      </dsp:nvSpPr>
      <dsp:spPr>
        <a:xfrm>
          <a:off x="0" y="4323600"/>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3CD004-8AB7-40F9-8E35-F0020A95EECE}">
      <dsp:nvSpPr>
        <dsp:cNvPr id="0" name=""/>
        <dsp:cNvSpPr/>
      </dsp:nvSpPr>
      <dsp:spPr>
        <a:xfrm>
          <a:off x="620090" y="5736330"/>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Urejanje spletnih strani</a:t>
          </a:r>
        </a:p>
      </dsp:txBody>
      <dsp:txXfrm>
        <a:off x="620090" y="5736330"/>
        <a:ext cx="6019281" cy="1108322"/>
      </dsp:txXfrm>
    </dsp:sp>
    <dsp:sp modelId="{A9EA4A79-BC64-47EE-BAC4-72016B3F5FDB}">
      <dsp:nvSpPr>
        <dsp:cNvPr id="0" name=""/>
        <dsp:cNvSpPr/>
      </dsp:nvSpPr>
      <dsp:spPr>
        <a:xfrm>
          <a:off x="0" y="6002567"/>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028D1B-49AC-4A07-8E41-9C509F97396F}">
      <dsp:nvSpPr>
        <dsp:cNvPr id="0" name=""/>
        <dsp:cNvSpPr/>
      </dsp:nvSpPr>
      <dsp:spPr>
        <a:xfrm>
          <a:off x="600226" y="2458302"/>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Upravljanje družbenih omrežij </a:t>
          </a:r>
        </a:p>
        <a:p>
          <a:pPr marL="0" lvl="0" indent="0" algn="l" defTabSz="1244600">
            <a:lnSpc>
              <a:spcPct val="90000"/>
            </a:lnSpc>
            <a:spcBef>
              <a:spcPct val="0"/>
            </a:spcBef>
            <a:spcAft>
              <a:spcPct val="35000"/>
            </a:spcAft>
            <a:buNone/>
          </a:pPr>
          <a:r>
            <a:rPr lang="sl-SI" sz="2800" kern="1200" dirty="0"/>
            <a:t>(Facebook, Instagram, LinkedIn)</a:t>
          </a:r>
        </a:p>
      </dsp:txBody>
      <dsp:txXfrm>
        <a:off x="600226" y="2458302"/>
        <a:ext cx="6019281" cy="1108322"/>
      </dsp:txXfrm>
    </dsp:sp>
    <dsp:sp modelId="{7C5C2693-C14A-4C1E-969B-559F18BEE10B}">
      <dsp:nvSpPr>
        <dsp:cNvPr id="0" name=""/>
        <dsp:cNvSpPr/>
      </dsp:nvSpPr>
      <dsp:spPr>
        <a:xfrm>
          <a:off x="0" y="7081072"/>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4CB68B-04FD-4125-9BF1-46B01C78703B}">
      <dsp:nvSpPr>
        <dsp:cNvPr id="0" name=""/>
        <dsp:cNvSpPr/>
      </dsp:nvSpPr>
      <dsp:spPr>
        <a:xfrm>
          <a:off x="679680" y="7885057"/>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E-mail marketing</a:t>
          </a:r>
        </a:p>
      </dsp:txBody>
      <dsp:txXfrm>
        <a:off x="679680" y="7885057"/>
        <a:ext cx="6019281" cy="1108322"/>
      </dsp:txXfrm>
    </dsp:sp>
    <dsp:sp modelId="{EB012DBC-1B99-4952-BEED-9E303884E65D}">
      <dsp:nvSpPr>
        <dsp:cNvPr id="0" name=""/>
        <dsp:cNvSpPr/>
      </dsp:nvSpPr>
      <dsp:spPr>
        <a:xfrm>
          <a:off x="0" y="8229148"/>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3A819A-C41A-44D0-A030-6E80B6772A11}">
      <dsp:nvSpPr>
        <dsp:cNvPr id="0" name=""/>
        <dsp:cNvSpPr/>
      </dsp:nvSpPr>
      <dsp:spPr>
        <a:xfrm>
          <a:off x="640013" y="6799544"/>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SEO optimizacija spletnih strani</a:t>
          </a:r>
        </a:p>
      </dsp:txBody>
      <dsp:txXfrm>
        <a:off x="640013" y="6799544"/>
        <a:ext cx="6019281" cy="1108322"/>
      </dsp:txXfrm>
    </dsp:sp>
    <dsp:sp modelId="{E716E1BD-A9D9-4070-864F-37F12B75CF32}">
      <dsp:nvSpPr>
        <dsp:cNvPr id="0" name=""/>
        <dsp:cNvSpPr/>
      </dsp:nvSpPr>
      <dsp:spPr>
        <a:xfrm>
          <a:off x="0" y="9397109"/>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5EA435-5EBB-48B7-9897-9B77D41B1CDD}">
      <dsp:nvSpPr>
        <dsp:cNvPr id="0" name=""/>
        <dsp:cNvSpPr/>
      </dsp:nvSpPr>
      <dsp:spPr>
        <a:xfrm>
          <a:off x="679680" y="9080681"/>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Svetovanje za digitalni marketing</a:t>
          </a:r>
        </a:p>
      </dsp:txBody>
      <dsp:txXfrm>
        <a:off x="679680" y="9080681"/>
        <a:ext cx="6019281" cy="1108322"/>
      </dsp:txXfrm>
    </dsp:sp>
    <dsp:sp modelId="{3BD89D8E-8835-4694-A841-B20A7A555D18}">
      <dsp:nvSpPr>
        <dsp:cNvPr id="0" name=""/>
        <dsp:cNvSpPr/>
      </dsp:nvSpPr>
      <dsp:spPr>
        <a:xfrm>
          <a:off x="7248835" y="1367888"/>
          <a:ext cx="6472345" cy="76145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5FCF71-F44C-41CB-9D4F-C6EE8D8FCE06}">
      <dsp:nvSpPr>
        <dsp:cNvPr id="0" name=""/>
        <dsp:cNvSpPr/>
      </dsp:nvSpPr>
      <dsp:spPr>
        <a:xfrm>
          <a:off x="7248835" y="1653859"/>
          <a:ext cx="475481" cy="47548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6D3D97-43A5-4FD3-8E3D-6477229590AE}">
      <dsp:nvSpPr>
        <dsp:cNvPr id="0" name=""/>
        <dsp:cNvSpPr/>
      </dsp:nvSpPr>
      <dsp:spPr>
        <a:xfrm>
          <a:off x="7837592" y="1098742"/>
          <a:ext cx="7362098" cy="1367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l" defTabSz="2222500">
            <a:lnSpc>
              <a:spcPct val="90000"/>
            </a:lnSpc>
            <a:spcBef>
              <a:spcPct val="0"/>
            </a:spcBef>
            <a:spcAft>
              <a:spcPct val="35000"/>
            </a:spcAft>
            <a:buNone/>
          </a:pPr>
          <a:r>
            <a:rPr lang="sl-SI" sz="3500" b="1" kern="1200" dirty="0">
              <a:solidFill>
                <a:srgbClr val="000000"/>
              </a:solidFill>
              <a:latin typeface="Poppins SemiBold" charset="0"/>
              <a:ea typeface="Poppins SemiBold" charset="0"/>
              <a:cs typeface="Poppins SemiBold" charset="0"/>
            </a:rPr>
            <a:t>Tržno komuniciranje</a:t>
          </a:r>
        </a:p>
      </dsp:txBody>
      <dsp:txXfrm>
        <a:off x="7837592" y="1098742"/>
        <a:ext cx="7362098" cy="1367888"/>
      </dsp:txXfrm>
    </dsp:sp>
    <dsp:sp modelId="{859C8C24-BC89-4E30-AA59-5938E9880A1B}">
      <dsp:nvSpPr>
        <dsp:cNvPr id="0" name=""/>
        <dsp:cNvSpPr/>
      </dsp:nvSpPr>
      <dsp:spPr>
        <a:xfrm>
          <a:off x="7261161" y="2722434"/>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B5BE4F-699D-4219-A961-DC0F173C72D0}">
      <dsp:nvSpPr>
        <dsp:cNvPr id="0" name=""/>
        <dsp:cNvSpPr/>
      </dsp:nvSpPr>
      <dsp:spPr>
        <a:xfrm>
          <a:off x="8284635" y="2506846"/>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Upravljanje ugleda blagovne znamke</a:t>
          </a:r>
        </a:p>
      </dsp:txBody>
      <dsp:txXfrm>
        <a:off x="8284635" y="2506846"/>
        <a:ext cx="6019281" cy="1108322"/>
      </dsp:txXfrm>
    </dsp:sp>
    <dsp:sp modelId="{7305C60F-F141-4589-A16A-3E6B388F445B}">
      <dsp:nvSpPr>
        <dsp:cNvPr id="0" name=""/>
        <dsp:cNvSpPr/>
      </dsp:nvSpPr>
      <dsp:spPr>
        <a:xfrm>
          <a:off x="7241277" y="3850640"/>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C705CC-DF93-4750-8B64-5CC32BE667C9}">
      <dsp:nvSpPr>
        <dsp:cNvPr id="0" name=""/>
        <dsp:cNvSpPr/>
      </dsp:nvSpPr>
      <dsp:spPr>
        <a:xfrm>
          <a:off x="8231063" y="3650989"/>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Priprava kreativne vsebine z dodano vrednostjo</a:t>
          </a:r>
        </a:p>
      </dsp:txBody>
      <dsp:txXfrm>
        <a:off x="8231063" y="3650989"/>
        <a:ext cx="6019281" cy="1108322"/>
      </dsp:txXfrm>
    </dsp:sp>
    <dsp:sp modelId="{068EBC57-AC39-4ACC-A88B-1214F90C0940}">
      <dsp:nvSpPr>
        <dsp:cNvPr id="0" name=""/>
        <dsp:cNvSpPr/>
      </dsp:nvSpPr>
      <dsp:spPr>
        <a:xfrm>
          <a:off x="7261157" y="4998716"/>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998F09-9F1C-4B11-9CB5-1353206BC3E4}">
      <dsp:nvSpPr>
        <dsp:cNvPr id="0" name=""/>
        <dsp:cNvSpPr/>
      </dsp:nvSpPr>
      <dsp:spPr>
        <a:xfrm>
          <a:off x="8250987" y="4779184"/>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Upravljanje odnosov z javnostmi in medijska publiciteta</a:t>
          </a:r>
        </a:p>
      </dsp:txBody>
      <dsp:txXfrm>
        <a:off x="8250987" y="4779184"/>
        <a:ext cx="6019281" cy="1108322"/>
      </dsp:txXfrm>
    </dsp:sp>
    <dsp:sp modelId="{01EF0FB0-A65B-4A46-A7E0-803C8AC37D7A}">
      <dsp:nvSpPr>
        <dsp:cNvPr id="0" name=""/>
        <dsp:cNvSpPr/>
      </dsp:nvSpPr>
      <dsp:spPr>
        <a:xfrm>
          <a:off x="7281036" y="7279852"/>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6C6588-E492-4E0D-9177-A5336FD52DFA}">
      <dsp:nvSpPr>
        <dsp:cNvPr id="0" name=""/>
        <dsp:cNvSpPr/>
      </dsp:nvSpPr>
      <dsp:spPr>
        <a:xfrm>
          <a:off x="8350365" y="6983304"/>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Komunikacijsko in marketinško svetovanje</a:t>
          </a:r>
        </a:p>
      </dsp:txBody>
      <dsp:txXfrm>
        <a:off x="8350365" y="6983304"/>
        <a:ext cx="6019281" cy="1108322"/>
      </dsp:txXfrm>
    </dsp:sp>
    <dsp:sp modelId="{E9D9ED7C-0933-4EB5-B4C3-8C8E234D6D1A}">
      <dsp:nvSpPr>
        <dsp:cNvPr id="0" name=""/>
        <dsp:cNvSpPr/>
      </dsp:nvSpPr>
      <dsp:spPr>
        <a:xfrm>
          <a:off x="14497671" y="1395728"/>
          <a:ext cx="6472345" cy="76145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7DC4FD-95A8-47D6-8015-7135A9D1EC6F}">
      <dsp:nvSpPr>
        <dsp:cNvPr id="0" name=""/>
        <dsp:cNvSpPr/>
      </dsp:nvSpPr>
      <dsp:spPr>
        <a:xfrm>
          <a:off x="14469795" y="1681694"/>
          <a:ext cx="475481" cy="47548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5AD210-34DC-4E93-B751-61708E270B76}">
      <dsp:nvSpPr>
        <dsp:cNvPr id="0" name=""/>
        <dsp:cNvSpPr/>
      </dsp:nvSpPr>
      <dsp:spPr>
        <a:xfrm>
          <a:off x="15038371" y="1237870"/>
          <a:ext cx="5931645" cy="1025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l" defTabSz="1555750">
            <a:lnSpc>
              <a:spcPct val="90000"/>
            </a:lnSpc>
            <a:spcBef>
              <a:spcPct val="0"/>
            </a:spcBef>
            <a:spcAft>
              <a:spcPct val="35000"/>
            </a:spcAft>
            <a:buNone/>
          </a:pPr>
          <a:r>
            <a:rPr lang="sl-SI" sz="3500" b="1" kern="1200" dirty="0">
              <a:solidFill>
                <a:srgbClr val="000000"/>
              </a:solidFill>
              <a:latin typeface="Poppins SemiBold" charset="0"/>
              <a:ea typeface="Poppins SemiBold" charset="0"/>
              <a:cs typeface="Poppins SemiBold" charset="0"/>
            </a:rPr>
            <a:t>Organizacija dogodkov</a:t>
          </a:r>
        </a:p>
      </dsp:txBody>
      <dsp:txXfrm>
        <a:off x="15038371" y="1237870"/>
        <a:ext cx="5931645" cy="1025998"/>
      </dsp:txXfrm>
    </dsp:sp>
    <dsp:sp modelId="{1A382D9D-0518-43EB-9899-833C243C1F30}">
      <dsp:nvSpPr>
        <dsp:cNvPr id="0" name=""/>
        <dsp:cNvSpPr/>
      </dsp:nvSpPr>
      <dsp:spPr>
        <a:xfrm>
          <a:off x="14505722" y="2730680"/>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66971A-7ACC-4121-8ADB-AB6F28FED71E}">
      <dsp:nvSpPr>
        <dsp:cNvPr id="0" name=""/>
        <dsp:cNvSpPr/>
      </dsp:nvSpPr>
      <dsp:spPr>
        <a:xfrm>
          <a:off x="15316837" y="2513355"/>
          <a:ext cx="5033021" cy="910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Kreativna zasnova dogodka</a:t>
          </a:r>
        </a:p>
      </dsp:txBody>
      <dsp:txXfrm>
        <a:off x="15316837" y="2513355"/>
        <a:ext cx="5033021" cy="910109"/>
      </dsp:txXfrm>
    </dsp:sp>
    <dsp:sp modelId="{7F1F4ED0-7C50-47E4-B8E9-18D9AC55EFE0}">
      <dsp:nvSpPr>
        <dsp:cNvPr id="0" name=""/>
        <dsp:cNvSpPr/>
      </dsp:nvSpPr>
      <dsp:spPr>
        <a:xfrm>
          <a:off x="14510531" y="3731868"/>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ADAFBC-5967-4931-B5CC-F2CE49584226}">
      <dsp:nvSpPr>
        <dsp:cNvPr id="0" name=""/>
        <dsp:cNvSpPr/>
      </dsp:nvSpPr>
      <dsp:spPr>
        <a:xfrm>
          <a:off x="15350244" y="3573620"/>
          <a:ext cx="5420964" cy="933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Organizacija dogodkov</a:t>
          </a:r>
        </a:p>
      </dsp:txBody>
      <dsp:txXfrm>
        <a:off x="15350244" y="3573620"/>
        <a:ext cx="5420964" cy="933240"/>
      </dsp:txXfrm>
    </dsp:sp>
    <dsp:sp modelId="{8D9C7F6C-D385-4278-9D01-5601BBBE2BF8}">
      <dsp:nvSpPr>
        <dsp:cNvPr id="0" name=""/>
        <dsp:cNvSpPr/>
      </dsp:nvSpPr>
      <dsp:spPr>
        <a:xfrm>
          <a:off x="14514741" y="4632352"/>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7FE18D-DC78-45F2-8774-17B295C7C912}">
      <dsp:nvSpPr>
        <dsp:cNvPr id="0" name=""/>
        <dsp:cNvSpPr/>
      </dsp:nvSpPr>
      <dsp:spPr>
        <a:xfrm>
          <a:off x="15374743" y="4357747"/>
          <a:ext cx="5293295" cy="1106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solidFill>
                <a:srgbClr val="7F7F7F">
                  <a:hueOff val="0"/>
                  <a:satOff val="0"/>
                  <a:lumOff val="0"/>
                  <a:alphaOff val="0"/>
                </a:srgbClr>
              </a:solidFill>
              <a:latin typeface="Lato Light"/>
              <a:ea typeface="+mn-ea"/>
              <a:cs typeface="+mn-cs"/>
            </a:rPr>
            <a:t>Sponzorstva</a:t>
          </a:r>
        </a:p>
      </dsp:txBody>
      <dsp:txXfrm>
        <a:off x="15374743" y="4357747"/>
        <a:ext cx="5293295" cy="1106260"/>
      </dsp:txXfrm>
    </dsp:sp>
    <dsp:sp modelId="{4C337A30-F490-40BE-BFA7-DB213F3BED17}">
      <dsp:nvSpPr>
        <dsp:cNvPr id="0" name=""/>
        <dsp:cNvSpPr/>
      </dsp:nvSpPr>
      <dsp:spPr>
        <a:xfrm>
          <a:off x="14529406" y="5736331"/>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820A8D-F8D7-437D-8623-EF43F9DE6794}">
      <dsp:nvSpPr>
        <dsp:cNvPr id="0" name=""/>
        <dsp:cNvSpPr/>
      </dsp:nvSpPr>
      <dsp:spPr>
        <a:xfrm>
          <a:off x="15348249" y="5454099"/>
          <a:ext cx="5621767" cy="1162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a:t>Svetovanje pri organizaciji dogodkov</a:t>
          </a:r>
        </a:p>
      </dsp:txBody>
      <dsp:txXfrm>
        <a:off x="15348249" y="5454099"/>
        <a:ext cx="5621767" cy="1162064"/>
      </dsp:txXfrm>
    </dsp:sp>
    <dsp:sp modelId="{9F356532-60F5-459C-B12C-6A45B3DA756B}">
      <dsp:nvSpPr>
        <dsp:cNvPr id="0" name=""/>
        <dsp:cNvSpPr/>
      </dsp:nvSpPr>
      <dsp:spPr>
        <a:xfrm>
          <a:off x="7273863" y="6066815"/>
          <a:ext cx="475470" cy="475470"/>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8E11F3-6F17-4368-94DA-3C7382E8BAD5}">
      <dsp:nvSpPr>
        <dsp:cNvPr id="0" name=""/>
        <dsp:cNvSpPr/>
      </dsp:nvSpPr>
      <dsp:spPr>
        <a:xfrm>
          <a:off x="8283548" y="5736333"/>
          <a:ext cx="6019281" cy="11083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l" defTabSz="1244600">
            <a:lnSpc>
              <a:spcPct val="90000"/>
            </a:lnSpc>
            <a:spcBef>
              <a:spcPct val="0"/>
            </a:spcBef>
            <a:spcAft>
              <a:spcPct val="35000"/>
            </a:spcAft>
            <a:buNone/>
          </a:pPr>
          <a:r>
            <a:rPr lang="sl-SI" sz="2800" kern="1200" dirty="0" err="1"/>
            <a:t>Ambasadorstvo</a:t>
          </a:r>
          <a:r>
            <a:rPr lang="sl-SI" sz="2800" kern="1200" dirty="0"/>
            <a:t> in vplivnostni marketing</a:t>
          </a:r>
        </a:p>
      </dsp:txBody>
      <dsp:txXfrm>
        <a:off x="8283548" y="5736333"/>
        <a:ext cx="6019281" cy="11083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0295D-999A-45B6-88E5-0D7A9B4CD628}">
      <dsp:nvSpPr>
        <dsp:cNvPr id="0" name=""/>
        <dsp:cNvSpPr/>
      </dsp:nvSpPr>
      <dsp:spPr>
        <a:xfrm>
          <a:off x="6036" y="0"/>
          <a:ext cx="6175227" cy="1925596"/>
        </a:xfrm>
        <a:prstGeom prst="rect">
          <a:avLst/>
        </a:prstGeom>
        <a:solidFill>
          <a:schemeClr val="accent1">
            <a:hueOff val="0"/>
            <a:satOff val="0"/>
            <a:lumOff val="0"/>
            <a:alphaOff val="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sl-SI" sz="2600" b="1" kern="1200" dirty="0" err="1">
              <a:solidFill>
                <a:schemeClr val="tx1">
                  <a:lumMod val="75000"/>
                </a:schemeClr>
              </a:solidFill>
            </a:rPr>
            <a:t>Gold</a:t>
          </a:r>
          <a:r>
            <a:rPr lang="sl-SI" sz="2600" b="1" kern="1200" dirty="0">
              <a:solidFill>
                <a:schemeClr val="tx1">
                  <a:lumMod val="75000"/>
                </a:schemeClr>
              </a:solidFill>
            </a:rPr>
            <a:t> </a:t>
          </a:r>
          <a:r>
            <a:rPr lang="sl-SI" sz="2600" b="1" kern="1200" dirty="0" err="1">
              <a:solidFill>
                <a:schemeClr val="tx1">
                  <a:lumMod val="75000"/>
                </a:schemeClr>
              </a:solidFill>
            </a:rPr>
            <a:t>Quill</a:t>
          </a:r>
          <a:r>
            <a:rPr lang="sl-SI" sz="2600" b="1" kern="1200" dirty="0">
              <a:solidFill>
                <a:schemeClr val="tx1">
                  <a:lumMod val="75000"/>
                </a:schemeClr>
              </a:solidFill>
            </a:rPr>
            <a:t> 2020 mednarodna nagrada za komunikacijsko odličnost obeh projektov</a:t>
          </a:r>
        </a:p>
        <a:p>
          <a:pPr marL="0" lvl="0" indent="0" algn="ctr" defTabSz="1155700">
            <a:lnSpc>
              <a:spcPct val="90000"/>
            </a:lnSpc>
            <a:spcBef>
              <a:spcPct val="0"/>
            </a:spcBef>
            <a:spcAft>
              <a:spcPct val="35000"/>
            </a:spcAft>
            <a:buNone/>
          </a:pPr>
          <a:r>
            <a:rPr lang="sl-SI" sz="2600" kern="1200" dirty="0">
              <a:solidFill>
                <a:schemeClr val="tx1">
                  <a:lumMod val="75000"/>
                </a:schemeClr>
              </a:solidFill>
              <a:latin typeface="Lato Light"/>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Več:</a:t>
          </a:r>
          <a:r>
            <a:rPr lang="sl-SI" sz="2600" kern="1200" dirty="0">
              <a:solidFill>
                <a:schemeClr val="tx1">
                  <a:lumMod val="75000"/>
                </a:schemeClr>
              </a:solidFill>
              <a:hlinkClick xmlns:r="http://schemas.openxmlformats.org/officeDocument/2006/relationships" r:id="rId1">
                <a:extLst>
                  <a:ext uri="{A12FA001-AC4F-418D-AE19-62706E023703}">
                    <ahyp:hlinkClr xmlns:ahyp="http://schemas.microsoft.com/office/drawing/2018/hyperlinkcolor" val="tx"/>
                  </a:ext>
                </a:extLst>
              </a:hlinkClick>
            </a:rPr>
            <a:t> https://bit.ly/2yxkH1d</a:t>
          </a:r>
          <a:endParaRPr lang="sl-SI" sz="2600" kern="1200" dirty="0">
            <a:solidFill>
              <a:schemeClr val="tx1">
                <a:lumMod val="75000"/>
              </a:schemeClr>
            </a:solidFill>
          </a:endParaRPr>
        </a:p>
      </dsp:txBody>
      <dsp:txXfrm>
        <a:off x="6036" y="0"/>
        <a:ext cx="6175227" cy="1925596"/>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9/27/2020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837141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lang="en-US" dirty="0"/>
              <a:t>Download more minimal templates here: https://</a:t>
            </a:r>
            <a:r>
              <a:rPr lang="en-US" dirty="0" err="1"/>
              <a:t>crmrkt.com</a:t>
            </a:r>
            <a:r>
              <a:rPr lang="en-US" dirty="0"/>
              <a:t>/GK9Dwa</a:t>
            </a:r>
          </a:p>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14</a:t>
            </a:fld>
            <a:endParaRPr lang="en-US" dirty="0"/>
          </a:p>
        </p:txBody>
      </p:sp>
    </p:spTree>
    <p:extLst>
      <p:ext uri="{BB962C8B-B14F-4D97-AF65-F5344CB8AC3E}">
        <p14:creationId xmlns:p14="http://schemas.microsoft.com/office/powerpoint/2010/main" val="3403427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3514936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17</a:t>
            </a:fld>
            <a:endParaRPr lang="en-US" dirty="0"/>
          </a:p>
        </p:txBody>
      </p:sp>
    </p:spTree>
    <p:extLst>
      <p:ext uri="{BB962C8B-B14F-4D97-AF65-F5344CB8AC3E}">
        <p14:creationId xmlns:p14="http://schemas.microsoft.com/office/powerpoint/2010/main" val="3516393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186533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4268496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1238273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701223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404152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3633251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889271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12</a:t>
            </a:fld>
            <a:endParaRPr lang="en-US" dirty="0"/>
          </a:p>
        </p:txBody>
      </p:sp>
    </p:spTree>
    <p:extLst>
      <p:ext uri="{BB962C8B-B14F-4D97-AF65-F5344CB8AC3E}">
        <p14:creationId xmlns:p14="http://schemas.microsoft.com/office/powerpoint/2010/main" val="2302656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973651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10" name="Picture Placeholder 13"/>
          <p:cNvSpPr>
            <a:spLocks noGrp="1"/>
          </p:cNvSpPr>
          <p:nvPr>
            <p:ph type="pic" sz="quarter" idx="20"/>
          </p:nvPr>
        </p:nvSpPr>
        <p:spPr>
          <a:xfrm>
            <a:off x="15790412" y="4036740"/>
            <a:ext cx="4136597" cy="7828154"/>
          </a:xfrm>
          <a:prstGeom prst="rect">
            <a:avLst/>
          </a:prstGeom>
          <a:effectLst/>
        </p:spPr>
        <p:txBody>
          <a:bodyPr>
            <a:normAutofit/>
          </a:bodyPr>
          <a:lstStyle>
            <a:lvl1pPr marL="0" indent="0">
              <a:buNone/>
              <a:defRPr sz="2600" b="0" i="0">
                <a:ln>
                  <a:noFill/>
                </a:ln>
                <a:solidFill>
                  <a:schemeClr val="bg1">
                    <a:lumMod val="85000"/>
                  </a:schemeClr>
                </a:solidFill>
                <a:latin typeface="Poppins Light" charset="0"/>
                <a:ea typeface="Poppins Light" charset="0"/>
                <a:cs typeface="Poppins Light" charset="0"/>
              </a:defRPr>
            </a:lvl1pPr>
          </a:lstStyle>
          <a:p>
            <a:endParaRPr lang="en-US" dirty="0"/>
          </a:p>
        </p:txBody>
      </p:sp>
      <p:sp>
        <p:nvSpPr>
          <p:cNvPr id="11" name="Picture Placeholder 13"/>
          <p:cNvSpPr>
            <a:spLocks noGrp="1"/>
          </p:cNvSpPr>
          <p:nvPr>
            <p:ph type="pic" sz="quarter" idx="21"/>
          </p:nvPr>
        </p:nvSpPr>
        <p:spPr>
          <a:xfrm>
            <a:off x="20256392" y="4036740"/>
            <a:ext cx="4136597" cy="7828154"/>
          </a:xfrm>
          <a:prstGeom prst="rect">
            <a:avLst/>
          </a:prstGeom>
          <a:effectLst/>
        </p:spPr>
        <p:txBody>
          <a:bodyPr>
            <a:normAutofit/>
          </a:bodyPr>
          <a:lstStyle>
            <a:lvl1pPr marL="0" indent="0">
              <a:buNone/>
              <a:defRPr sz="2600" b="0" i="0">
                <a:ln>
                  <a:noFill/>
                </a:ln>
                <a:solidFill>
                  <a:schemeClr val="bg1">
                    <a:lumMod val="85000"/>
                  </a:schemeClr>
                </a:solidFill>
                <a:latin typeface="Poppins Light" charset="0"/>
                <a:ea typeface="Poppins Light" charset="0"/>
                <a:cs typeface="Poppins Light" charset="0"/>
              </a:defRPr>
            </a:lvl1pPr>
          </a:lstStyle>
          <a:p>
            <a:endParaRPr lang="en-US" dirty="0"/>
          </a:p>
        </p:txBody>
      </p:sp>
      <p:sp>
        <p:nvSpPr>
          <p:cNvPr id="12" name="Picture Placeholder 13"/>
          <p:cNvSpPr>
            <a:spLocks noGrp="1"/>
          </p:cNvSpPr>
          <p:nvPr>
            <p:ph type="pic" sz="quarter" idx="22"/>
          </p:nvPr>
        </p:nvSpPr>
        <p:spPr>
          <a:xfrm>
            <a:off x="11319509" y="4036740"/>
            <a:ext cx="4136597" cy="7828154"/>
          </a:xfrm>
          <a:prstGeom prst="rect">
            <a:avLst/>
          </a:prstGeom>
          <a:effectLst/>
        </p:spPr>
        <p:txBody>
          <a:bodyPr>
            <a:normAutofit/>
          </a:bodyPr>
          <a:lstStyle>
            <a:lvl1pPr marL="0" indent="0">
              <a:buNone/>
              <a:defRPr sz="26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174795366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ssion">
    <p:spTree>
      <p:nvGrpSpPr>
        <p:cNvPr id="1" name=""/>
        <p:cNvGrpSpPr/>
        <p:nvPr/>
      </p:nvGrpSpPr>
      <p:grpSpPr>
        <a:xfrm>
          <a:off x="0" y="0"/>
          <a:ext cx="0" cy="0"/>
          <a:chOff x="0" y="0"/>
          <a:chExt cx="0" cy="0"/>
        </a:xfrm>
      </p:grpSpPr>
      <p:sp>
        <p:nvSpPr>
          <p:cNvPr id="8" name="Picture Placeholder 13"/>
          <p:cNvSpPr>
            <a:spLocks noGrp="1"/>
          </p:cNvSpPr>
          <p:nvPr>
            <p:ph type="pic" sz="quarter" idx="16"/>
          </p:nvPr>
        </p:nvSpPr>
        <p:spPr>
          <a:xfrm>
            <a:off x="0" y="6623824"/>
            <a:ext cx="12188825" cy="7092176"/>
          </a:xfrm>
          <a:prstGeom prst="rect">
            <a:avLst/>
          </a:prstGeom>
          <a:effectLst/>
        </p:spPr>
        <p:txBody>
          <a:bodyPr>
            <a:normAutofit/>
          </a:bodyPr>
          <a:lstStyle>
            <a:lvl1pPr marL="0" indent="0">
              <a:buNone/>
              <a:defRPr sz="2600" b="0" i="0">
                <a:ln>
                  <a:noFill/>
                </a:ln>
                <a:solidFill>
                  <a:schemeClr val="bg1">
                    <a:lumMod val="85000"/>
                  </a:schemeClr>
                </a:solidFill>
                <a:latin typeface="Poppins Light" charset="0"/>
                <a:ea typeface="Poppins Light" charset="0"/>
                <a:cs typeface="Poppins Light" charset="0"/>
              </a:defRPr>
            </a:lvl1pPr>
          </a:lstStyle>
          <a:p>
            <a:endParaRPr lang="en-US" dirty="0"/>
          </a:p>
        </p:txBody>
      </p:sp>
      <p:sp>
        <p:nvSpPr>
          <p:cNvPr id="6" name="Picture Placeholder 13"/>
          <p:cNvSpPr>
            <a:spLocks noGrp="1"/>
          </p:cNvSpPr>
          <p:nvPr>
            <p:ph type="pic" sz="quarter" idx="17"/>
          </p:nvPr>
        </p:nvSpPr>
        <p:spPr>
          <a:xfrm>
            <a:off x="12188825" y="6623824"/>
            <a:ext cx="12188825" cy="7092176"/>
          </a:xfrm>
          <a:prstGeom prst="rect">
            <a:avLst/>
          </a:prstGeom>
          <a:effectLst/>
        </p:spPr>
        <p:txBody>
          <a:bodyPr>
            <a:normAutofit/>
          </a:bodyPr>
          <a:lstStyle>
            <a:lvl1pPr marL="0" indent="0">
              <a:buNone/>
              <a:defRPr sz="26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7060598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5" name="Picture Placeholder 8"/>
          <p:cNvSpPr>
            <a:spLocks noGrp="1"/>
          </p:cNvSpPr>
          <p:nvPr>
            <p:ph type="pic" sz="quarter" idx="18"/>
          </p:nvPr>
        </p:nvSpPr>
        <p:spPr>
          <a:xfrm>
            <a:off x="10372479" y="4043359"/>
            <a:ext cx="3665318" cy="3665318"/>
          </a:xfrm>
          <a:prstGeom prst="ellipse">
            <a:avLst/>
          </a:prstGeom>
          <a:effectLst/>
        </p:spPr>
        <p:txBody>
          <a:bodyPr wrap="square">
            <a:noAutofit/>
          </a:bodyPr>
          <a:lstStyle>
            <a:lvl1pPr marL="0" indent="0">
              <a:buNone/>
              <a:defRPr sz="2600" b="0" i="0">
                <a:ln>
                  <a:noFill/>
                </a:ln>
                <a:solidFill>
                  <a:schemeClr val="bg1">
                    <a:lumMod val="85000"/>
                  </a:schemeClr>
                </a:solidFill>
                <a:latin typeface="Poppins Light" charset="0"/>
                <a:ea typeface="Poppins Light" charset="0"/>
                <a:cs typeface="Poppins Light" charset="0"/>
              </a:defRPr>
            </a:lvl1pPr>
          </a:lstStyle>
          <a:p>
            <a:endParaRPr lang="en-US" dirty="0"/>
          </a:p>
        </p:txBody>
      </p:sp>
    </p:spTree>
    <p:extLst>
      <p:ext uri="{BB962C8B-B14F-4D97-AF65-F5344CB8AC3E}">
        <p14:creationId xmlns:p14="http://schemas.microsoft.com/office/powerpoint/2010/main" val="27971878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Portfolio 2 Images">
    <p:spTree>
      <p:nvGrpSpPr>
        <p:cNvPr id="1" name=""/>
        <p:cNvGrpSpPr/>
        <p:nvPr/>
      </p:nvGrpSpPr>
      <p:grpSpPr>
        <a:xfrm>
          <a:off x="0" y="0"/>
          <a:ext cx="0" cy="0"/>
          <a:chOff x="0" y="0"/>
          <a:chExt cx="0" cy="0"/>
        </a:xfrm>
      </p:grpSpPr>
      <p:sp>
        <p:nvSpPr>
          <p:cNvPr id="7" name="Picture Placeholder 13"/>
          <p:cNvSpPr>
            <a:spLocks noGrp="1"/>
          </p:cNvSpPr>
          <p:nvPr>
            <p:ph type="pic" sz="quarter" idx="24"/>
          </p:nvPr>
        </p:nvSpPr>
        <p:spPr>
          <a:xfrm>
            <a:off x="12497024" y="3330648"/>
            <a:ext cx="9119339" cy="6249934"/>
          </a:xfrm>
          <a:prstGeom prst="rect">
            <a:avLst/>
          </a:prstGeom>
          <a:effectLst/>
        </p:spPr>
        <p:txBody>
          <a:bodyPr>
            <a:normAutofit/>
          </a:bodyPr>
          <a:lstStyle>
            <a:lvl1pPr marL="0" indent="0">
              <a:buNone/>
              <a:defRPr sz="4200">
                <a:ln>
                  <a:noFill/>
                </a:ln>
                <a:solidFill>
                  <a:schemeClr val="bg1">
                    <a:lumMod val="85000"/>
                  </a:schemeClr>
                </a:solidFill>
              </a:defRPr>
            </a:lvl1pPr>
          </a:lstStyle>
          <a:p>
            <a:endParaRPr lang="en-US" dirty="0"/>
          </a:p>
        </p:txBody>
      </p:sp>
      <p:sp>
        <p:nvSpPr>
          <p:cNvPr id="8" name="Picture Placeholder 13"/>
          <p:cNvSpPr>
            <a:spLocks noGrp="1"/>
          </p:cNvSpPr>
          <p:nvPr>
            <p:ph type="pic" sz="quarter" idx="25"/>
          </p:nvPr>
        </p:nvSpPr>
        <p:spPr>
          <a:xfrm>
            <a:off x="2844424" y="3330648"/>
            <a:ext cx="9119339" cy="6249934"/>
          </a:xfrm>
          <a:prstGeom prst="rect">
            <a:avLst/>
          </a:prstGeom>
          <a:effectLst/>
        </p:spPr>
        <p:txBody>
          <a:bodyPr>
            <a:normAutofit/>
          </a:bodyPr>
          <a:lstStyle>
            <a:lvl1pPr marL="0" indent="0">
              <a:buNone/>
              <a:defRPr sz="42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26584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Right Picture">
    <p:spTree>
      <p:nvGrpSpPr>
        <p:cNvPr id="1" name=""/>
        <p:cNvGrpSpPr/>
        <p:nvPr/>
      </p:nvGrpSpPr>
      <p:grpSpPr>
        <a:xfrm>
          <a:off x="0" y="0"/>
          <a:ext cx="0" cy="0"/>
          <a:chOff x="0" y="0"/>
          <a:chExt cx="0" cy="0"/>
        </a:xfrm>
      </p:grpSpPr>
      <p:sp>
        <p:nvSpPr>
          <p:cNvPr id="3" name="Rectangle 2"/>
          <p:cNvSpPr/>
          <p:nvPr userDrawn="1"/>
        </p:nvSpPr>
        <p:spPr>
          <a:xfrm>
            <a:off x="11285034" y="579864"/>
            <a:ext cx="1895707" cy="691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3"/>
          <p:cNvSpPr>
            <a:spLocks noGrp="1"/>
          </p:cNvSpPr>
          <p:nvPr>
            <p:ph type="pic" sz="quarter" idx="13"/>
          </p:nvPr>
        </p:nvSpPr>
        <p:spPr>
          <a:xfrm>
            <a:off x="12178216" y="0"/>
            <a:ext cx="12199434" cy="13716000"/>
          </a:xfrm>
          <a:prstGeom prst="rect">
            <a:avLst/>
          </a:prstGeom>
          <a:effectLst/>
        </p:spPr>
        <p:txBody>
          <a:bodyPr>
            <a:normAutofit/>
          </a:bodyPr>
          <a:lstStyle>
            <a:lvl1pPr marL="0" indent="0">
              <a:buNone/>
              <a:defRPr sz="42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676481560"/>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4" name="Oval 13"/>
          <p:cNvSpPr/>
          <p:nvPr userDrawn="1"/>
        </p:nvSpPr>
        <p:spPr>
          <a:xfrm rot="5400000">
            <a:off x="22455818" y="535452"/>
            <a:ext cx="658368" cy="6583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userDrawn="1"/>
        </p:nvSpPr>
        <p:spPr>
          <a:xfrm>
            <a:off x="22425294" y="596900"/>
            <a:ext cx="877410" cy="553961"/>
          </a:xfrm>
          <a:prstGeom prst="rect">
            <a:avLst/>
          </a:prstGeom>
          <a:noFill/>
        </p:spPr>
        <p:txBody>
          <a:bodyPr wrap="none" lIns="182843" tIns="91422" rIns="182843" bIns="91422" rtlCol="0">
            <a:spAutoFit/>
          </a:bodyPr>
          <a:lstStyle/>
          <a:p>
            <a:pPr algn="ctr"/>
            <a:fld id="{260E2A6B-A809-4840-BF14-8648BC0BDF87}" type="slidenum">
              <a:rPr lang="id-ID" sz="2400" b="1" i="0" smtClean="0">
                <a:solidFill>
                  <a:schemeClr val="bg1"/>
                </a:solidFill>
                <a:latin typeface="Lato" charset="0"/>
                <a:ea typeface="Lato" charset="0"/>
                <a:cs typeface="Lato" charset="0"/>
              </a:rPr>
              <a:pPr algn="ctr"/>
              <a:t>‹#›</a:t>
            </a:fld>
            <a:r>
              <a:rPr lang="id-ID" sz="2400" b="1" i="0" dirty="0">
                <a:solidFill>
                  <a:schemeClr val="tx2"/>
                </a:solidFill>
                <a:latin typeface="Lato" charset="0"/>
                <a:ea typeface="Lato" charset="0"/>
                <a:cs typeface="Lato"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754" r:id="rId1"/>
    <p:sldLayoutId id="2147484041" r:id="rId2"/>
    <p:sldLayoutId id="2147484034" r:id="rId3"/>
    <p:sldLayoutId id="2147484043" r:id="rId4"/>
    <p:sldLayoutId id="2147484044" r:id="rId5"/>
    <p:sldLayoutId id="2147484045" r:id="rId6"/>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bit.ly/3dOB60Z" TargetMode="External"/><Relationship Id="rId2" Type="http://schemas.openxmlformats.org/officeDocument/2006/relationships/image" Target="../media/image5.jpeg"/><Relationship Id="rId1" Type="http://schemas.openxmlformats.org/officeDocument/2006/relationships/slideLayout" Target="../slideLayouts/slideLayout5.xml"/><Relationship Id="rId4" Type="http://schemas.openxmlformats.org/officeDocument/2006/relationships/hyperlink" Target="https://bit.ly/2ASaXz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bit.ly/2ATRdM4"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bit.ly/2BJjm93" TargetMode="External"/><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5.xml"/><Relationship Id="rId4" Type="http://schemas.openxmlformats.org/officeDocument/2006/relationships/hyperlink" Target="https://bit.ly/3gmynxu"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7">
            <a:extLst>
              <a:ext uri="{FF2B5EF4-FFF2-40B4-BE49-F238E27FC236}">
                <a16:creationId xmlns:a16="http://schemas.microsoft.com/office/drawing/2014/main" id="{848DBD50-D29C-154E-BC7C-F3512DC27413}"/>
              </a:ext>
            </a:extLst>
          </p:cNvPr>
          <p:cNvSpPr/>
          <p:nvPr/>
        </p:nvSpPr>
        <p:spPr>
          <a:xfrm flipV="1">
            <a:off x="11996648" y="5468527"/>
            <a:ext cx="1611789" cy="1389473"/>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a:cxnSpLocks/>
          </p:cNvCxnSpPr>
          <p:nvPr/>
        </p:nvCxnSpPr>
        <p:spPr>
          <a:xfrm>
            <a:off x="7531366" y="8766764"/>
            <a:ext cx="939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531366" y="4933394"/>
            <a:ext cx="10649005" cy="2400657"/>
          </a:xfrm>
          <a:prstGeom prst="rect">
            <a:avLst/>
          </a:prstGeom>
          <a:noFill/>
        </p:spPr>
        <p:txBody>
          <a:bodyPr wrap="none" rtlCol="0">
            <a:spAutoFit/>
          </a:bodyPr>
          <a:lstStyle/>
          <a:p>
            <a:pPr algn="ctr"/>
            <a:r>
              <a:rPr lang="sl-SI" sz="15000" b="1" spc="800" dirty="0">
                <a:solidFill>
                  <a:schemeClr val="tx2"/>
                </a:solidFill>
                <a:latin typeface="Lato Black" charset="0"/>
                <a:ea typeface="Lato Black" charset="0"/>
                <a:cs typeface="Lato Black" charset="0"/>
              </a:rPr>
              <a:t>SMART 4U</a:t>
            </a:r>
            <a:endParaRPr lang="en-US" sz="15000" b="1" spc="800" dirty="0">
              <a:solidFill>
                <a:schemeClr val="tx2"/>
              </a:solidFill>
              <a:latin typeface="Lato Black" charset="0"/>
              <a:ea typeface="Lato Black" charset="0"/>
              <a:cs typeface="Lato Black" charset="0"/>
            </a:endParaRPr>
          </a:p>
        </p:txBody>
      </p:sp>
      <p:cxnSp>
        <p:nvCxnSpPr>
          <p:cNvPr id="17" name="Straight Connector 16">
            <a:extLst>
              <a:ext uri="{FF2B5EF4-FFF2-40B4-BE49-F238E27FC236}">
                <a16:creationId xmlns:a16="http://schemas.microsoft.com/office/drawing/2014/main" id="{57E868CD-3022-7541-B0B9-7FF9CAF7A4E1}"/>
              </a:ext>
            </a:extLst>
          </p:cNvPr>
          <p:cNvCxnSpPr>
            <a:cxnSpLocks/>
          </p:cNvCxnSpPr>
          <p:nvPr/>
        </p:nvCxnSpPr>
        <p:spPr>
          <a:xfrm>
            <a:off x="7531366" y="4067764"/>
            <a:ext cx="9398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B1BD23F-49AB-CA49-A064-42DF2BB2669A}"/>
              </a:ext>
            </a:extLst>
          </p:cNvPr>
          <p:cNvSpPr txBox="1"/>
          <p:nvPr/>
        </p:nvSpPr>
        <p:spPr>
          <a:xfrm>
            <a:off x="2628349" y="7215083"/>
            <a:ext cx="19121004" cy="707886"/>
          </a:xfrm>
          <a:prstGeom prst="rect">
            <a:avLst/>
          </a:prstGeom>
          <a:noFill/>
        </p:spPr>
        <p:txBody>
          <a:bodyPr wrap="none" rtlCol="0" anchor="ctr" anchorCtr="0">
            <a:spAutoFit/>
          </a:bodyPr>
          <a:lstStyle/>
          <a:p>
            <a:pPr algn="ctr"/>
            <a:r>
              <a:rPr lang="sl-SI" sz="4000" b="1" spc="600" dirty="0">
                <a:solidFill>
                  <a:schemeClr val="bg1">
                    <a:lumMod val="65000"/>
                  </a:schemeClr>
                </a:solidFill>
                <a:latin typeface="Poppins SemiBold" charset="0"/>
                <a:ea typeface="Poppins SemiBold" charset="0"/>
                <a:cs typeface="Poppins SemiBold" charset="0"/>
              </a:rPr>
              <a:t>Digitalni marketing, tržno komuniciranje in organizacija dogodkov</a:t>
            </a:r>
            <a:endParaRPr lang="en-US" sz="4000" b="1" spc="600" dirty="0">
              <a:solidFill>
                <a:schemeClr val="bg1">
                  <a:lumMod val="65000"/>
                </a:schemeClr>
              </a:solidFill>
              <a:latin typeface="Poppins SemiBold" charset="0"/>
              <a:ea typeface="Poppins SemiBold" charset="0"/>
              <a:cs typeface="Poppins SemiBold" charset="0"/>
            </a:endParaRPr>
          </a:p>
        </p:txBody>
      </p:sp>
      <p:sp>
        <p:nvSpPr>
          <p:cNvPr id="2" name="TextBox 1">
            <a:extLst>
              <a:ext uri="{FF2B5EF4-FFF2-40B4-BE49-F238E27FC236}">
                <a16:creationId xmlns:a16="http://schemas.microsoft.com/office/drawing/2014/main" id="{B8C5A670-1599-45E7-A5C9-DB5F548FBFF6}"/>
              </a:ext>
            </a:extLst>
          </p:cNvPr>
          <p:cNvSpPr txBox="1"/>
          <p:nvPr/>
        </p:nvSpPr>
        <p:spPr>
          <a:xfrm>
            <a:off x="7954095" y="9497486"/>
            <a:ext cx="9696893" cy="1015663"/>
          </a:xfrm>
          <a:prstGeom prst="rect">
            <a:avLst/>
          </a:prstGeom>
          <a:noFill/>
        </p:spPr>
        <p:txBody>
          <a:bodyPr wrap="square" rtlCol="0">
            <a:spAutoFit/>
          </a:bodyPr>
          <a:lstStyle/>
          <a:p>
            <a:r>
              <a:rPr lang="sl-SI" sz="6000" b="1" dirty="0">
                <a:solidFill>
                  <a:schemeClr val="accent4">
                    <a:lumMod val="75000"/>
                    <a:lumOff val="25000"/>
                  </a:schemeClr>
                </a:solidFill>
                <a:latin typeface="Monotype Corsiva" panose="03010101010201010101" pitchFamily="66" charset="0"/>
              </a:rPr>
              <a:t>Napredni marketing z značajem</a:t>
            </a:r>
          </a:p>
        </p:txBody>
      </p:sp>
    </p:spTree>
    <p:extLst>
      <p:ext uri="{BB962C8B-B14F-4D97-AF65-F5344CB8AC3E}">
        <p14:creationId xmlns:p14="http://schemas.microsoft.com/office/powerpoint/2010/main" val="39631814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40EF2594-6627-4628-BBBC-2E3C58549A5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405293" y="4060686"/>
            <a:ext cx="9783532" cy="6522355"/>
          </a:xfrm>
          <a:prstGeom prst="rect">
            <a:avLst/>
          </a:prstGeom>
        </p:spPr>
      </p:pic>
      <p:cxnSp>
        <p:nvCxnSpPr>
          <p:cNvPr id="6" name="Straight Connector 15">
            <a:extLst>
              <a:ext uri="{FF2B5EF4-FFF2-40B4-BE49-F238E27FC236}">
                <a16:creationId xmlns:a16="http://schemas.microsoft.com/office/drawing/2014/main" id="{E5D0D9B0-4958-41E3-AF78-C3413BCBFDD4}"/>
              </a:ext>
            </a:extLst>
          </p:cNvPr>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PoljeZBesedilom 6">
            <a:extLst>
              <a:ext uri="{FF2B5EF4-FFF2-40B4-BE49-F238E27FC236}">
                <a16:creationId xmlns:a16="http://schemas.microsoft.com/office/drawing/2014/main" id="{AC8969ED-2AC5-46CF-AC3F-FEBFF7A2F55A}"/>
              </a:ext>
            </a:extLst>
          </p:cNvPr>
          <p:cNvSpPr txBox="1"/>
          <p:nvPr/>
        </p:nvSpPr>
        <p:spPr>
          <a:xfrm>
            <a:off x="9496231" y="1405031"/>
            <a:ext cx="5767798" cy="646331"/>
          </a:xfrm>
          <a:prstGeom prst="rect">
            <a:avLst/>
          </a:prstGeom>
          <a:noFill/>
        </p:spPr>
        <p:txBody>
          <a:bodyPr wrap="square" rtlCol="0">
            <a:spAutoFit/>
          </a:bodyPr>
          <a:lstStyle/>
          <a:p>
            <a:r>
              <a:rPr lang="sl-SI" dirty="0"/>
              <a:t>Komunikacijske kampanje</a:t>
            </a:r>
          </a:p>
        </p:txBody>
      </p:sp>
      <p:sp>
        <p:nvSpPr>
          <p:cNvPr id="8" name="TextBox 68">
            <a:extLst>
              <a:ext uri="{FF2B5EF4-FFF2-40B4-BE49-F238E27FC236}">
                <a16:creationId xmlns:a16="http://schemas.microsoft.com/office/drawing/2014/main" id="{430E03A2-F532-4652-A5DF-F820EE987477}"/>
              </a:ext>
            </a:extLst>
          </p:cNvPr>
          <p:cNvSpPr txBox="1"/>
          <p:nvPr/>
        </p:nvSpPr>
        <p:spPr>
          <a:xfrm>
            <a:off x="15549545" y="4222269"/>
            <a:ext cx="5883150" cy="477054"/>
          </a:xfrm>
          <a:prstGeom prst="rect">
            <a:avLst/>
          </a:prstGeom>
          <a:noFill/>
        </p:spPr>
        <p:txBody>
          <a:bodyPr wrap="none" rtlCol="0" anchor="ctr" anchorCtr="0">
            <a:spAutoFit/>
          </a:bodyPr>
          <a:lstStyle/>
          <a:p>
            <a:pPr algn="ctr"/>
            <a:r>
              <a:rPr lang="sl-SI" sz="2500" dirty="0" err="1">
                <a:solidFill>
                  <a:schemeClr val="accent2"/>
                </a:solidFill>
                <a:latin typeface="Poppins Light" charset="0"/>
                <a:ea typeface="Poppins Light" charset="0"/>
                <a:cs typeface="Poppins Light" charset="0"/>
              </a:rPr>
              <a:t>Mayer</a:t>
            </a:r>
            <a:r>
              <a:rPr lang="sl-SI" sz="2500" dirty="0">
                <a:solidFill>
                  <a:schemeClr val="accent2"/>
                </a:solidFill>
                <a:latin typeface="Poppins Light" charset="0"/>
                <a:ea typeface="Poppins Light" charset="0"/>
                <a:cs typeface="Poppins Light" charset="0"/>
              </a:rPr>
              <a:t> </a:t>
            </a:r>
            <a:r>
              <a:rPr lang="sl-SI" sz="2500" dirty="0" err="1">
                <a:solidFill>
                  <a:schemeClr val="accent2"/>
                </a:solidFill>
                <a:latin typeface="Poppins Light" charset="0"/>
                <a:ea typeface="Poppins Light" charset="0"/>
                <a:cs typeface="Poppins Light" charset="0"/>
              </a:rPr>
              <a:t>McCann</a:t>
            </a:r>
            <a:r>
              <a:rPr lang="sl-SI" sz="2500" dirty="0">
                <a:solidFill>
                  <a:schemeClr val="accent2"/>
                </a:solidFill>
                <a:latin typeface="Poppins Light" charset="0"/>
                <a:ea typeface="Poppins Light" charset="0"/>
                <a:cs typeface="Poppins Light" charset="0"/>
              </a:rPr>
              <a:t> </a:t>
            </a:r>
            <a:r>
              <a:rPr lang="sl-SI" sz="2500" dirty="0" err="1">
                <a:solidFill>
                  <a:schemeClr val="accent2"/>
                </a:solidFill>
                <a:latin typeface="Poppins Light" charset="0"/>
                <a:ea typeface="Poppins Light" charset="0"/>
                <a:cs typeface="Poppins Light" charset="0"/>
              </a:rPr>
              <a:t>Agency</a:t>
            </a:r>
            <a:r>
              <a:rPr lang="sl-SI" sz="2500" dirty="0">
                <a:solidFill>
                  <a:schemeClr val="accent2"/>
                </a:solidFill>
                <a:latin typeface="Poppins Light" charset="0"/>
                <a:ea typeface="Poppins Light" charset="0"/>
                <a:cs typeface="Poppins Light" charset="0"/>
              </a:rPr>
              <a:t>, naročnik </a:t>
            </a:r>
            <a:r>
              <a:rPr lang="sl-SI" sz="2500" dirty="0" err="1">
                <a:solidFill>
                  <a:schemeClr val="accent2"/>
                </a:solidFill>
                <a:latin typeface="Poppins Light" charset="0"/>
                <a:ea typeface="Poppins Light" charset="0"/>
                <a:cs typeface="Poppins Light" charset="0"/>
              </a:rPr>
              <a:t>Mastecard</a:t>
            </a:r>
            <a:endParaRPr lang="en-US" sz="2500" dirty="0">
              <a:solidFill>
                <a:schemeClr val="accent2"/>
              </a:solidFill>
              <a:latin typeface="Poppins Light" charset="0"/>
              <a:ea typeface="Poppins Light" charset="0"/>
              <a:cs typeface="Poppins Light" charset="0"/>
            </a:endParaRPr>
          </a:p>
        </p:txBody>
      </p:sp>
      <p:sp>
        <p:nvSpPr>
          <p:cNvPr id="9" name="TextBox 7">
            <a:extLst>
              <a:ext uri="{FF2B5EF4-FFF2-40B4-BE49-F238E27FC236}">
                <a16:creationId xmlns:a16="http://schemas.microsoft.com/office/drawing/2014/main" id="{864EE53B-CF65-4DBA-AC5A-15526BB669C8}"/>
              </a:ext>
            </a:extLst>
          </p:cNvPr>
          <p:cNvSpPr txBox="1"/>
          <p:nvPr/>
        </p:nvSpPr>
        <p:spPr>
          <a:xfrm>
            <a:off x="13165284" y="5313410"/>
            <a:ext cx="11015581" cy="954107"/>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Lansiranje družbeno-odgovornega projekta #</a:t>
            </a:r>
            <a:r>
              <a:rPr lang="sl-SI" sz="2800" b="1" dirty="0" err="1">
                <a:solidFill>
                  <a:schemeClr val="tx2"/>
                </a:solidFill>
                <a:latin typeface="Poppins SemiBold" charset="0"/>
                <a:ea typeface="Poppins SemiBold" charset="0"/>
                <a:cs typeface="Poppins SemiBold" charset="0"/>
              </a:rPr>
              <a:t>ŽogaZbližuje</a:t>
            </a:r>
            <a:r>
              <a:rPr lang="sl-SI" sz="2800" b="1" dirty="0">
                <a:solidFill>
                  <a:schemeClr val="tx2"/>
                </a:solidFill>
                <a:latin typeface="Poppins SemiBold" charset="0"/>
                <a:ea typeface="Poppins SemiBold" charset="0"/>
                <a:cs typeface="Poppins SemiBold" charset="0"/>
              </a:rPr>
              <a:t> v sodelovanju</a:t>
            </a:r>
          </a:p>
          <a:p>
            <a:pPr algn="ctr"/>
            <a:r>
              <a:rPr lang="sl-SI" sz="2800" b="1" dirty="0">
                <a:solidFill>
                  <a:schemeClr val="tx2"/>
                </a:solidFill>
                <a:latin typeface="Poppins SemiBold" charset="0"/>
                <a:ea typeface="Poppins SemiBold" charset="0"/>
                <a:cs typeface="Poppins SemiBold" charset="0"/>
              </a:rPr>
              <a:t>z Ljudskim vrtom</a:t>
            </a:r>
          </a:p>
        </p:txBody>
      </p:sp>
      <p:sp>
        <p:nvSpPr>
          <p:cNvPr id="10" name="Subtitle 2">
            <a:extLst>
              <a:ext uri="{FF2B5EF4-FFF2-40B4-BE49-F238E27FC236}">
                <a16:creationId xmlns:a16="http://schemas.microsoft.com/office/drawing/2014/main" id="{C08CD977-51AD-4EEB-BB5C-CDC2FB2E2189}"/>
              </a:ext>
            </a:extLst>
          </p:cNvPr>
          <p:cNvSpPr txBox="1">
            <a:spLocks/>
          </p:cNvSpPr>
          <p:nvPr/>
        </p:nvSpPr>
        <p:spPr>
          <a:xfrm>
            <a:off x="15373794" y="6306854"/>
            <a:ext cx="6598563" cy="297011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sz="2000" dirty="0">
                <a:solidFill>
                  <a:schemeClr val="accent2"/>
                </a:solidFill>
              </a:rPr>
              <a:t>Celovito upravljanje odnosov z javnostmi, </a:t>
            </a:r>
          </a:p>
          <a:p>
            <a:pPr>
              <a:lnSpc>
                <a:spcPts val="4040"/>
              </a:lnSpc>
            </a:pPr>
            <a:r>
              <a:rPr lang="sl-SI" sz="2000" dirty="0">
                <a:solidFill>
                  <a:schemeClr val="accent2"/>
                </a:solidFill>
              </a:rPr>
              <a:t>priprava kreativnih strategij komuniciranja, ter </a:t>
            </a:r>
          </a:p>
          <a:p>
            <a:pPr>
              <a:lnSpc>
                <a:spcPts val="4040"/>
              </a:lnSpc>
            </a:pPr>
            <a:r>
              <a:rPr lang="sl-SI" sz="2000" dirty="0">
                <a:solidFill>
                  <a:schemeClr val="accent2"/>
                </a:solidFill>
              </a:rPr>
              <a:t>zasnova, organizacija in vodenje dogodka </a:t>
            </a:r>
          </a:p>
          <a:p>
            <a:pPr>
              <a:lnSpc>
                <a:spcPts val="4040"/>
              </a:lnSpc>
            </a:pPr>
            <a:endParaRPr lang="sl-SI" sz="2000" dirty="0">
              <a:solidFill>
                <a:schemeClr val="accent2"/>
              </a:solidFill>
              <a:latin typeface="Poppins Light" charset="0"/>
            </a:endParaRPr>
          </a:p>
          <a:p>
            <a:pPr>
              <a:lnSpc>
                <a:spcPts val="4040"/>
              </a:lnSpc>
            </a:pPr>
            <a:r>
              <a:rPr lang="sl-SI" sz="2000" dirty="0">
                <a:solidFill>
                  <a:schemeClr val="accent2"/>
                </a:solidFill>
                <a:latin typeface="Poppins Light" charset="0"/>
              </a:rPr>
              <a:t>Več: </a:t>
            </a:r>
            <a:r>
              <a:rPr lang="sl-SI" sz="2000" dirty="0">
                <a:solidFill>
                  <a:schemeClr val="tx1">
                    <a:lumMod val="75000"/>
                  </a:schemeClr>
                </a:solidFill>
                <a:latin typeface="Poppins Light" charset="0"/>
                <a:hlinkClick r:id="rId3">
                  <a:extLst>
                    <a:ext uri="{A12FA001-AC4F-418D-AE19-62706E023703}">
                      <ahyp:hlinkClr xmlns:ahyp="http://schemas.microsoft.com/office/drawing/2018/hyperlinkcolor" val="tx"/>
                    </a:ext>
                  </a:extLst>
                </a:hlinkClick>
              </a:rPr>
              <a:t>https://bit.ly/3dOB60Z</a:t>
            </a:r>
            <a:r>
              <a:rPr lang="sl-SI" sz="2000" dirty="0">
                <a:solidFill>
                  <a:schemeClr val="tx1">
                    <a:lumMod val="75000"/>
                  </a:schemeClr>
                </a:solidFill>
                <a:latin typeface="Poppins Light" charset="0"/>
              </a:rPr>
              <a:t> </a:t>
            </a:r>
            <a:r>
              <a:rPr lang="sl-SI" sz="2000" dirty="0">
                <a:solidFill>
                  <a:schemeClr val="accent2"/>
                </a:solidFill>
                <a:latin typeface="Poppins Light" charset="0"/>
              </a:rPr>
              <a:t>in </a:t>
            </a:r>
            <a:r>
              <a:rPr lang="sl-SI" sz="2000" dirty="0">
                <a:solidFill>
                  <a:schemeClr val="tx1">
                    <a:lumMod val="75000"/>
                  </a:schemeClr>
                </a:solidFill>
                <a:latin typeface="Poppins Light" charset="0"/>
                <a:hlinkClick r:id="rId4">
                  <a:extLst>
                    <a:ext uri="{A12FA001-AC4F-418D-AE19-62706E023703}">
                      <ahyp:hlinkClr xmlns:ahyp="http://schemas.microsoft.com/office/drawing/2018/hyperlinkcolor" val="tx"/>
                    </a:ext>
                  </a:extLst>
                </a:hlinkClick>
              </a:rPr>
              <a:t>https://bit.ly/2ASaXzM</a:t>
            </a:r>
            <a:r>
              <a:rPr lang="sl-SI" sz="2000" dirty="0">
                <a:solidFill>
                  <a:schemeClr val="tx1">
                    <a:lumMod val="75000"/>
                  </a:schemeClr>
                </a:solidFill>
                <a:latin typeface="Poppins Light" charset="0"/>
              </a:rPr>
              <a:t> </a:t>
            </a:r>
            <a:endParaRPr lang="en-US" sz="2000" dirty="0">
              <a:solidFill>
                <a:schemeClr val="tx1">
                  <a:lumMod val="75000"/>
                </a:schemeClr>
              </a:solidFill>
              <a:latin typeface="Poppins Light" charset="0"/>
            </a:endParaRPr>
          </a:p>
        </p:txBody>
      </p:sp>
    </p:spTree>
    <p:extLst>
      <p:ext uri="{BB962C8B-B14F-4D97-AF65-F5344CB8AC3E}">
        <p14:creationId xmlns:p14="http://schemas.microsoft.com/office/powerpoint/2010/main" val="1827251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ubtitle 2"/>
          <p:cNvSpPr txBox="1">
            <a:spLocks/>
          </p:cNvSpPr>
          <p:nvPr/>
        </p:nvSpPr>
        <p:spPr>
          <a:xfrm>
            <a:off x="12878660" y="5650921"/>
            <a:ext cx="10995709" cy="237219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dirty="0">
                <a:latin typeface="Poppins Light" charset="0"/>
                <a:ea typeface="Poppins Light" charset="0"/>
                <a:cs typeface="Poppins Light" charset="0"/>
              </a:rPr>
              <a:t>Upravljanje odnosov z javnostmi – medijska publiciteta, dvig prepoznavnosti na spletnih kanalih</a:t>
            </a:r>
          </a:p>
          <a:p>
            <a:pPr>
              <a:lnSpc>
                <a:spcPts val="4040"/>
              </a:lnSpc>
            </a:pPr>
            <a:endParaRPr lang="sl-SI" dirty="0">
              <a:latin typeface="Poppins Light" charset="0"/>
              <a:ea typeface="Poppins Light" charset="0"/>
              <a:cs typeface="Poppins Light" charset="0"/>
            </a:endParaRPr>
          </a:p>
          <a:p>
            <a:pPr>
              <a:lnSpc>
                <a:spcPts val="4040"/>
              </a:lnSpc>
            </a:pPr>
            <a:r>
              <a:rPr lang="sl-SI" dirty="0">
                <a:latin typeface="Poppins Light" charset="0"/>
                <a:ea typeface="Poppins Light" charset="0"/>
                <a:cs typeface="Poppins Light" charset="0"/>
              </a:rPr>
              <a:t> več: </a:t>
            </a:r>
            <a:r>
              <a:rPr lang="sl-SI" sz="2000" dirty="0">
                <a:solidFill>
                  <a:schemeClr val="tx1">
                    <a:lumMod val="75000"/>
                  </a:schemeClr>
                </a:solidFill>
                <a:hlinkClick r:id="rId3">
                  <a:extLst>
                    <a:ext uri="{A12FA001-AC4F-418D-AE19-62706E023703}">
                      <ahyp:hlinkClr xmlns:ahyp="http://schemas.microsoft.com/office/drawing/2018/hyperlinkcolor" val="tx"/>
                    </a:ext>
                  </a:extLst>
                </a:hlinkClick>
              </a:rPr>
              <a:t>https://bit.ly/2ATRdM4</a:t>
            </a:r>
            <a:endParaRPr lang="en-US" sz="2000" dirty="0">
              <a:solidFill>
                <a:schemeClr val="tx1">
                  <a:lumMod val="75000"/>
                </a:schemeClr>
              </a:solidFill>
              <a:latin typeface="Poppins Light" charset="0"/>
            </a:endParaRPr>
          </a:p>
        </p:txBody>
      </p:sp>
      <p:sp>
        <p:nvSpPr>
          <p:cNvPr id="70" name="TextBox 69"/>
          <p:cNvSpPr txBox="1"/>
          <p:nvPr/>
        </p:nvSpPr>
        <p:spPr>
          <a:xfrm>
            <a:off x="14605063" y="4963916"/>
            <a:ext cx="7480253" cy="523220"/>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Lansiranje otroških zvočnih pravljic Lahkonočnice</a:t>
            </a:r>
            <a:endParaRPr lang="en-US" sz="2800" b="1" dirty="0">
              <a:solidFill>
                <a:schemeClr val="tx2"/>
              </a:solidFill>
              <a:latin typeface="Poppins SemiBold" charset="0"/>
              <a:ea typeface="Poppins SemiBold" charset="0"/>
              <a:cs typeface="Poppins SemiBold" charset="0"/>
            </a:endParaRPr>
          </a:p>
        </p:txBody>
      </p:sp>
      <p:cxnSp>
        <p:nvCxnSpPr>
          <p:cNvPr id="16" name="Straight Connector 15">
            <a:extLst>
              <a:ext uri="{FF2B5EF4-FFF2-40B4-BE49-F238E27FC236}">
                <a16:creationId xmlns:a16="http://schemas.microsoft.com/office/drawing/2014/main" id="{F4F05C40-A1DE-1B4E-9E84-907536C7C797}"/>
              </a:ext>
            </a:extLst>
          </p:cNvPr>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PoljeZBesedilom 24">
            <a:extLst>
              <a:ext uri="{FF2B5EF4-FFF2-40B4-BE49-F238E27FC236}">
                <a16:creationId xmlns:a16="http://schemas.microsoft.com/office/drawing/2014/main" id="{BF106D5C-7419-40FD-9A3A-415E02D41267}"/>
              </a:ext>
            </a:extLst>
          </p:cNvPr>
          <p:cNvSpPr txBox="1"/>
          <p:nvPr/>
        </p:nvSpPr>
        <p:spPr>
          <a:xfrm>
            <a:off x="9496231" y="1405031"/>
            <a:ext cx="5767798" cy="646331"/>
          </a:xfrm>
          <a:prstGeom prst="rect">
            <a:avLst/>
          </a:prstGeom>
          <a:noFill/>
        </p:spPr>
        <p:txBody>
          <a:bodyPr wrap="square" rtlCol="0">
            <a:spAutoFit/>
          </a:bodyPr>
          <a:lstStyle/>
          <a:p>
            <a:r>
              <a:rPr lang="sl-SI" dirty="0"/>
              <a:t>Komunikacijske kampanje</a:t>
            </a:r>
          </a:p>
        </p:txBody>
      </p:sp>
      <p:pic>
        <p:nvPicPr>
          <p:cNvPr id="3" name="Slika 2">
            <a:extLst>
              <a:ext uri="{FF2B5EF4-FFF2-40B4-BE49-F238E27FC236}">
                <a16:creationId xmlns:a16="http://schemas.microsoft.com/office/drawing/2014/main" id="{0D41660D-4DAB-4CA3-A801-B63734BCFC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0724" y="3120886"/>
            <a:ext cx="7199658" cy="9700592"/>
          </a:xfrm>
          <a:prstGeom prst="rect">
            <a:avLst/>
          </a:prstGeom>
        </p:spPr>
      </p:pic>
      <p:sp>
        <p:nvSpPr>
          <p:cNvPr id="13" name="Subtitle 2">
            <a:extLst>
              <a:ext uri="{FF2B5EF4-FFF2-40B4-BE49-F238E27FC236}">
                <a16:creationId xmlns:a16="http://schemas.microsoft.com/office/drawing/2014/main" id="{7A92F9F7-0600-4715-8F96-587E137BA307}"/>
              </a:ext>
            </a:extLst>
          </p:cNvPr>
          <p:cNvSpPr txBox="1">
            <a:spLocks/>
          </p:cNvSpPr>
          <p:nvPr/>
        </p:nvSpPr>
        <p:spPr>
          <a:xfrm>
            <a:off x="14059734" y="8609724"/>
            <a:ext cx="8906607" cy="265515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sl-SI" sz="2000" dirty="0"/>
              <a:t>Statistike obiska spletne strani v času kampanje 16.4. - 20.5.2020</a:t>
            </a:r>
          </a:p>
          <a:p>
            <a:pPr algn="just"/>
            <a:endParaRPr lang="sl-SI" sz="2000" dirty="0"/>
          </a:p>
          <a:p>
            <a:pPr marL="342900" indent="-342900" algn="just">
              <a:buFont typeface="Arial" panose="020B0604020202020204" pitchFamily="34" charset="0"/>
              <a:buChar char="•"/>
            </a:pPr>
            <a:r>
              <a:rPr lang="sl-SI" sz="2000" dirty="0"/>
              <a:t>54.135 novih obiskovalcev spletnega mesta, 18.829 vračajočih se (29,5%)</a:t>
            </a:r>
          </a:p>
          <a:p>
            <a:pPr marL="342900" indent="-342900" algn="just">
              <a:buFont typeface="Arial" panose="020B0604020202020204" pitchFamily="34" charset="0"/>
              <a:buChar char="•"/>
            </a:pPr>
            <a:r>
              <a:rPr lang="sl-SI" sz="2000" dirty="0"/>
              <a:t>113.751 predvajanj vseh pravljic, od tega 59.870 logopedskih (53%)</a:t>
            </a:r>
          </a:p>
          <a:p>
            <a:pPr marL="342900" indent="-342900" algn="just">
              <a:buFont typeface="Arial" panose="020B0604020202020204" pitchFamily="34" charset="0"/>
              <a:buChar char="•"/>
            </a:pPr>
            <a:r>
              <a:rPr lang="sl-SI" sz="2000" dirty="0"/>
              <a:t>33 % obiskovalcev si je ogledalo spletno podstran logopedskih pravljic, 18% vstopno stran in 6% ostale podstrani</a:t>
            </a:r>
            <a:endParaRPr lang="en-US" sz="2000" dirty="0">
              <a:solidFill>
                <a:schemeClr val="accent4"/>
              </a:solidFill>
              <a:latin typeface="Poppins Light"/>
              <a:ea typeface="Poppins Light" charset="0"/>
              <a:cs typeface="Poppins Light" charset="0"/>
            </a:endParaRPr>
          </a:p>
        </p:txBody>
      </p:sp>
      <p:sp>
        <p:nvSpPr>
          <p:cNvPr id="14" name="TextBox 68">
            <a:extLst>
              <a:ext uri="{FF2B5EF4-FFF2-40B4-BE49-F238E27FC236}">
                <a16:creationId xmlns:a16="http://schemas.microsoft.com/office/drawing/2014/main" id="{A47586F4-3E52-4EAC-9D0E-54088549FD21}"/>
              </a:ext>
            </a:extLst>
          </p:cNvPr>
          <p:cNvSpPr txBox="1"/>
          <p:nvPr/>
        </p:nvSpPr>
        <p:spPr>
          <a:xfrm>
            <a:off x="13076516" y="3799253"/>
            <a:ext cx="10060255" cy="477054"/>
          </a:xfrm>
          <a:prstGeom prst="rect">
            <a:avLst/>
          </a:prstGeom>
          <a:noFill/>
        </p:spPr>
        <p:txBody>
          <a:bodyPr wrap="none" rtlCol="0" anchor="ctr" anchorCtr="0">
            <a:spAutoFit/>
          </a:bodyPr>
          <a:lstStyle/>
          <a:p>
            <a:pPr algn="ctr"/>
            <a:r>
              <a:rPr lang="sl-SI" sz="2500" dirty="0">
                <a:solidFill>
                  <a:schemeClr val="accent2"/>
                </a:solidFill>
                <a:latin typeface="Poppins Light" charset="0"/>
                <a:ea typeface="Poppins Light" charset="0"/>
                <a:cs typeface="Poppins Light" charset="0"/>
              </a:rPr>
              <a:t>Taktik d.o.o., Agencija za komunikacijski management, naročnik A1 Slovenija</a:t>
            </a:r>
            <a:endParaRPr lang="en-US" sz="2500" dirty="0">
              <a:solidFill>
                <a:schemeClr val="accent2"/>
              </a:solidFill>
              <a:latin typeface="Poppins Light" charset="0"/>
              <a:ea typeface="Poppins Light" charset="0"/>
              <a:cs typeface="Poppins Light" charset="0"/>
            </a:endParaRPr>
          </a:p>
        </p:txBody>
      </p:sp>
    </p:spTree>
    <p:extLst>
      <p:ext uri="{BB962C8B-B14F-4D97-AF65-F5344CB8AC3E}">
        <p14:creationId xmlns:p14="http://schemas.microsoft.com/office/powerpoint/2010/main" val="772534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ubtitle 2"/>
          <p:cNvSpPr txBox="1">
            <a:spLocks/>
          </p:cNvSpPr>
          <p:nvPr/>
        </p:nvSpPr>
        <p:spPr>
          <a:xfrm>
            <a:off x="15859018" y="5347839"/>
            <a:ext cx="6598563" cy="68557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sz="2000" dirty="0">
                <a:solidFill>
                  <a:schemeClr val="accent2"/>
                </a:solidFill>
              </a:rPr>
              <a:t>Grajenje skupnosti s privlačno vsebino</a:t>
            </a:r>
            <a:endParaRPr lang="en-US" sz="2000" dirty="0">
              <a:solidFill>
                <a:schemeClr val="accent2"/>
              </a:solidFill>
              <a:latin typeface="Poppins Light" charset="0"/>
            </a:endParaRPr>
          </a:p>
        </p:txBody>
      </p:sp>
      <p:sp>
        <p:nvSpPr>
          <p:cNvPr id="69" name="TextBox 68"/>
          <p:cNvSpPr txBox="1"/>
          <p:nvPr/>
        </p:nvSpPr>
        <p:spPr>
          <a:xfrm>
            <a:off x="17455394" y="3410847"/>
            <a:ext cx="2803974" cy="477054"/>
          </a:xfrm>
          <a:prstGeom prst="rect">
            <a:avLst/>
          </a:prstGeom>
          <a:noFill/>
        </p:spPr>
        <p:txBody>
          <a:bodyPr wrap="none" rtlCol="0" anchor="ctr" anchorCtr="0">
            <a:spAutoFit/>
          </a:bodyPr>
          <a:lstStyle/>
          <a:p>
            <a:pPr algn="ctr"/>
            <a:r>
              <a:rPr lang="sl-SI" sz="2500" dirty="0">
                <a:solidFill>
                  <a:schemeClr val="accent2"/>
                </a:solidFill>
                <a:latin typeface="Poppins Light" charset="0"/>
                <a:ea typeface="Poppins Light" charset="0"/>
                <a:cs typeface="Poppins Light" charset="0"/>
              </a:rPr>
              <a:t>Rueda.si plesna šola</a:t>
            </a:r>
            <a:endParaRPr lang="en-US" sz="2500" dirty="0">
              <a:solidFill>
                <a:schemeClr val="accent2"/>
              </a:solidFill>
              <a:latin typeface="Poppins Light" charset="0"/>
              <a:ea typeface="Poppins Light" charset="0"/>
              <a:cs typeface="Poppins Light" charset="0"/>
            </a:endParaRPr>
          </a:p>
        </p:txBody>
      </p:sp>
      <p:sp>
        <p:nvSpPr>
          <p:cNvPr id="70" name="TextBox 69"/>
          <p:cNvSpPr txBox="1"/>
          <p:nvPr/>
        </p:nvSpPr>
        <p:spPr>
          <a:xfrm>
            <a:off x="15055735" y="4415090"/>
            <a:ext cx="8205131" cy="954107"/>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Vodenje družbenih omrežij Facebook in </a:t>
            </a:r>
            <a:r>
              <a:rPr lang="sl-SI" sz="2800" b="1" dirty="0" err="1">
                <a:solidFill>
                  <a:schemeClr val="tx2"/>
                </a:solidFill>
                <a:latin typeface="Poppins SemiBold" charset="0"/>
                <a:ea typeface="Poppins SemiBold" charset="0"/>
                <a:cs typeface="Poppins SemiBold" charset="0"/>
              </a:rPr>
              <a:t>Instagram</a:t>
            </a:r>
            <a:r>
              <a:rPr lang="sl-SI" sz="2800" b="1" dirty="0">
                <a:solidFill>
                  <a:schemeClr val="tx2"/>
                </a:solidFill>
                <a:latin typeface="Poppins SemiBold" charset="0"/>
                <a:ea typeface="Poppins SemiBold" charset="0"/>
                <a:cs typeface="Poppins SemiBold" charset="0"/>
              </a:rPr>
              <a:t> ter </a:t>
            </a:r>
          </a:p>
          <a:p>
            <a:pPr algn="ctr"/>
            <a:r>
              <a:rPr lang="sl-SI" sz="2800" b="1" dirty="0">
                <a:solidFill>
                  <a:schemeClr val="tx2"/>
                </a:solidFill>
                <a:latin typeface="Poppins SemiBold" charset="0"/>
                <a:ea typeface="Poppins SemiBold" charset="0"/>
                <a:cs typeface="Poppins SemiBold" charset="0"/>
              </a:rPr>
              <a:t>organizacija dogodkov</a:t>
            </a:r>
            <a:endParaRPr lang="en-US" sz="2800" b="1" dirty="0">
              <a:solidFill>
                <a:schemeClr val="tx2"/>
              </a:solidFill>
              <a:latin typeface="Poppins SemiBold" charset="0"/>
              <a:ea typeface="Poppins SemiBold" charset="0"/>
              <a:cs typeface="Poppins SemiBold" charset="0"/>
            </a:endParaRPr>
          </a:p>
        </p:txBody>
      </p:sp>
      <p:cxnSp>
        <p:nvCxnSpPr>
          <p:cNvPr id="16" name="Straight Connector 15">
            <a:extLst>
              <a:ext uri="{FF2B5EF4-FFF2-40B4-BE49-F238E27FC236}">
                <a16:creationId xmlns:a16="http://schemas.microsoft.com/office/drawing/2014/main" id="{F4F05C40-A1DE-1B4E-9E84-907536C7C797}"/>
              </a:ext>
            </a:extLst>
          </p:cNvPr>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PoljeZBesedilom 1">
            <a:extLst>
              <a:ext uri="{FF2B5EF4-FFF2-40B4-BE49-F238E27FC236}">
                <a16:creationId xmlns:a16="http://schemas.microsoft.com/office/drawing/2014/main" id="{0B72BC62-440D-4D21-B42A-000755BC8580}"/>
              </a:ext>
            </a:extLst>
          </p:cNvPr>
          <p:cNvSpPr txBox="1"/>
          <p:nvPr/>
        </p:nvSpPr>
        <p:spPr>
          <a:xfrm>
            <a:off x="8309113" y="1403757"/>
            <a:ext cx="8984974" cy="646331"/>
          </a:xfrm>
          <a:prstGeom prst="rect">
            <a:avLst/>
          </a:prstGeom>
          <a:noFill/>
        </p:spPr>
        <p:txBody>
          <a:bodyPr wrap="square" rtlCol="0">
            <a:spAutoFit/>
          </a:bodyPr>
          <a:lstStyle/>
          <a:p>
            <a:r>
              <a:rPr lang="sl-SI" dirty="0"/>
              <a:t>Grajenje skupnosti na družbenih omrežjih</a:t>
            </a:r>
          </a:p>
        </p:txBody>
      </p:sp>
      <p:pic>
        <p:nvPicPr>
          <p:cNvPr id="7" name="Slika 6">
            <a:extLst>
              <a:ext uri="{FF2B5EF4-FFF2-40B4-BE49-F238E27FC236}">
                <a16:creationId xmlns:a16="http://schemas.microsoft.com/office/drawing/2014/main" id="{51FB8C89-314B-466E-B13F-64B34A112AB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07327" y="3449319"/>
            <a:ext cx="13976291" cy="4153260"/>
          </a:xfrm>
          <a:prstGeom prst="rect">
            <a:avLst/>
          </a:prstGeom>
        </p:spPr>
      </p:pic>
      <p:pic>
        <p:nvPicPr>
          <p:cNvPr id="9" name="Slika 8">
            <a:extLst>
              <a:ext uri="{FF2B5EF4-FFF2-40B4-BE49-F238E27FC236}">
                <a16:creationId xmlns:a16="http://schemas.microsoft.com/office/drawing/2014/main" id="{123CDE83-27F5-4D04-BDC7-402F022CE06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073514" y="8513971"/>
            <a:ext cx="13732430" cy="4023709"/>
          </a:xfrm>
          <a:prstGeom prst="rect">
            <a:avLst/>
          </a:prstGeom>
        </p:spPr>
      </p:pic>
      <p:sp>
        <p:nvSpPr>
          <p:cNvPr id="19" name="TextBox 69">
            <a:extLst>
              <a:ext uri="{FF2B5EF4-FFF2-40B4-BE49-F238E27FC236}">
                <a16:creationId xmlns:a16="http://schemas.microsoft.com/office/drawing/2014/main" id="{88F7F85F-8EF8-4A33-8D5E-2A5BFBBE3134}"/>
              </a:ext>
            </a:extLst>
          </p:cNvPr>
          <p:cNvSpPr txBox="1"/>
          <p:nvPr/>
        </p:nvSpPr>
        <p:spPr>
          <a:xfrm>
            <a:off x="1823261" y="9766198"/>
            <a:ext cx="5527602" cy="954107"/>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Vodenje internih družbenih omrežij </a:t>
            </a:r>
          </a:p>
          <a:p>
            <a:pPr algn="ctr"/>
            <a:r>
              <a:rPr lang="sl-SI" sz="2800" b="1" dirty="0">
                <a:solidFill>
                  <a:schemeClr val="tx2"/>
                </a:solidFill>
                <a:latin typeface="Poppins SemiBold" charset="0"/>
                <a:ea typeface="Poppins SemiBold" charset="0"/>
                <a:cs typeface="Poppins SemiBold" charset="0"/>
              </a:rPr>
              <a:t>Facebook, </a:t>
            </a:r>
            <a:r>
              <a:rPr lang="sl-SI" sz="2800" b="1" dirty="0" err="1">
                <a:solidFill>
                  <a:schemeClr val="tx2"/>
                </a:solidFill>
                <a:latin typeface="Poppins SemiBold" charset="0"/>
                <a:ea typeface="Poppins SemiBold" charset="0"/>
                <a:cs typeface="Poppins SemiBold" charset="0"/>
              </a:rPr>
              <a:t>Instagram</a:t>
            </a:r>
            <a:r>
              <a:rPr lang="sl-SI" sz="2800" b="1" dirty="0">
                <a:solidFill>
                  <a:schemeClr val="tx2"/>
                </a:solidFill>
                <a:latin typeface="Poppins SemiBold" charset="0"/>
                <a:ea typeface="Poppins SemiBold" charset="0"/>
                <a:cs typeface="Poppins SemiBold" charset="0"/>
              </a:rPr>
              <a:t> in </a:t>
            </a:r>
            <a:r>
              <a:rPr lang="sl-SI" sz="2800" b="1" dirty="0" err="1">
                <a:solidFill>
                  <a:schemeClr val="tx2"/>
                </a:solidFill>
                <a:latin typeface="Poppins SemiBold" charset="0"/>
                <a:ea typeface="Poppins SemiBold" charset="0"/>
                <a:cs typeface="Poppins SemiBold" charset="0"/>
              </a:rPr>
              <a:t>LinkedIn</a:t>
            </a:r>
            <a:endParaRPr lang="en-US" sz="2800" b="1" dirty="0">
              <a:solidFill>
                <a:schemeClr val="tx2"/>
              </a:solidFill>
              <a:latin typeface="Poppins SemiBold" charset="0"/>
              <a:ea typeface="Poppins SemiBold" charset="0"/>
              <a:cs typeface="Poppins SemiBold" charset="0"/>
            </a:endParaRPr>
          </a:p>
        </p:txBody>
      </p:sp>
      <p:sp>
        <p:nvSpPr>
          <p:cNvPr id="21" name="Subtitle 2">
            <a:extLst>
              <a:ext uri="{FF2B5EF4-FFF2-40B4-BE49-F238E27FC236}">
                <a16:creationId xmlns:a16="http://schemas.microsoft.com/office/drawing/2014/main" id="{26E7F3C8-F602-47B5-9DFF-29454B142D7D}"/>
              </a:ext>
            </a:extLst>
          </p:cNvPr>
          <p:cNvSpPr txBox="1">
            <a:spLocks/>
          </p:cNvSpPr>
          <p:nvPr/>
        </p:nvSpPr>
        <p:spPr>
          <a:xfrm>
            <a:off x="461749" y="10746106"/>
            <a:ext cx="8250440" cy="68557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sz="2000" dirty="0">
                <a:solidFill>
                  <a:schemeClr val="accent2"/>
                </a:solidFill>
              </a:rPr>
              <a:t>Grajenje skupnosti s strokovno organsko vsebino</a:t>
            </a:r>
            <a:endParaRPr lang="en-US" sz="2000" dirty="0">
              <a:solidFill>
                <a:schemeClr val="accent2"/>
              </a:solidFill>
            </a:endParaRPr>
          </a:p>
        </p:txBody>
      </p:sp>
      <p:sp>
        <p:nvSpPr>
          <p:cNvPr id="12" name="TextBox 68">
            <a:extLst>
              <a:ext uri="{FF2B5EF4-FFF2-40B4-BE49-F238E27FC236}">
                <a16:creationId xmlns:a16="http://schemas.microsoft.com/office/drawing/2014/main" id="{BC1B3252-9A12-4205-8CC6-F3BE25FD4580}"/>
              </a:ext>
            </a:extLst>
          </p:cNvPr>
          <p:cNvSpPr txBox="1"/>
          <p:nvPr/>
        </p:nvSpPr>
        <p:spPr>
          <a:xfrm>
            <a:off x="1634909" y="8803967"/>
            <a:ext cx="6125075" cy="477054"/>
          </a:xfrm>
          <a:prstGeom prst="rect">
            <a:avLst/>
          </a:prstGeom>
          <a:noFill/>
        </p:spPr>
        <p:txBody>
          <a:bodyPr wrap="none" rtlCol="0" anchor="ctr" anchorCtr="0">
            <a:spAutoFit/>
          </a:bodyPr>
          <a:lstStyle/>
          <a:p>
            <a:pPr algn="ctr"/>
            <a:r>
              <a:rPr lang="sl-SI" sz="2000" dirty="0">
                <a:solidFill>
                  <a:schemeClr val="accent2"/>
                </a:solidFill>
                <a:latin typeface="Poppins Light" charset="0"/>
                <a:ea typeface="Poppins Light" charset="0"/>
                <a:cs typeface="Poppins Light" charset="0"/>
              </a:rPr>
              <a:t>Taktik d.o.o., Agencija za </a:t>
            </a:r>
            <a:r>
              <a:rPr lang="sl-SI" sz="2500" dirty="0">
                <a:solidFill>
                  <a:schemeClr val="accent2"/>
                </a:solidFill>
                <a:latin typeface="Poppins Light" charset="0"/>
                <a:ea typeface="Poppins Light" charset="0"/>
                <a:cs typeface="Poppins Light" charset="0"/>
              </a:rPr>
              <a:t>komunikacijski</a:t>
            </a:r>
            <a:r>
              <a:rPr lang="sl-SI" sz="2000" dirty="0">
                <a:solidFill>
                  <a:schemeClr val="accent2"/>
                </a:solidFill>
                <a:latin typeface="Poppins Light" charset="0"/>
                <a:ea typeface="Poppins Light" charset="0"/>
                <a:cs typeface="Poppins Light" charset="0"/>
              </a:rPr>
              <a:t> management</a:t>
            </a:r>
            <a:endParaRPr lang="en-US" sz="2000" dirty="0">
              <a:solidFill>
                <a:schemeClr val="accent2"/>
              </a:solidFill>
              <a:latin typeface="Poppins Light" charset="0"/>
              <a:ea typeface="Poppins Light" charset="0"/>
              <a:cs typeface="Poppins Light" charset="0"/>
            </a:endParaRPr>
          </a:p>
        </p:txBody>
      </p:sp>
    </p:spTree>
    <p:extLst>
      <p:ext uri="{BB962C8B-B14F-4D97-AF65-F5344CB8AC3E}">
        <p14:creationId xmlns:p14="http://schemas.microsoft.com/office/powerpoint/2010/main" val="72863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79C9C6CC-DFDC-4191-9B0A-2E1DFBA706E3}"/>
              </a:ext>
            </a:extLst>
          </p:cNvPr>
          <p:cNvSpPr txBox="1"/>
          <p:nvPr/>
        </p:nvSpPr>
        <p:spPr>
          <a:xfrm>
            <a:off x="6997148" y="982036"/>
            <a:ext cx="12682329" cy="646331"/>
          </a:xfrm>
          <a:prstGeom prst="rect">
            <a:avLst/>
          </a:prstGeom>
          <a:noFill/>
        </p:spPr>
        <p:txBody>
          <a:bodyPr wrap="square" rtlCol="0">
            <a:spAutoFit/>
          </a:bodyPr>
          <a:lstStyle/>
          <a:p>
            <a:r>
              <a:rPr lang="sl-SI" dirty="0"/>
              <a:t>Kreativno pisanje bloga in promocija na družbenih omrežjih</a:t>
            </a:r>
          </a:p>
        </p:txBody>
      </p:sp>
      <p:pic>
        <p:nvPicPr>
          <p:cNvPr id="8" name="Slika 7">
            <a:extLst>
              <a:ext uri="{FF2B5EF4-FFF2-40B4-BE49-F238E27FC236}">
                <a16:creationId xmlns:a16="http://schemas.microsoft.com/office/drawing/2014/main" id="{52F8C015-BC63-4291-A75A-1B97BBCDE558}"/>
              </a:ext>
            </a:extLst>
          </p:cNvPr>
          <p:cNvPicPr>
            <a:picLocks noChangeAspect="1"/>
          </p:cNvPicPr>
          <p:nvPr/>
        </p:nvPicPr>
        <p:blipFill>
          <a:blip r:embed="rId2"/>
          <a:stretch>
            <a:fillRect/>
          </a:stretch>
        </p:blipFill>
        <p:spPr>
          <a:xfrm>
            <a:off x="6058587" y="5885210"/>
            <a:ext cx="13620890" cy="6498948"/>
          </a:xfrm>
          <a:prstGeom prst="rect">
            <a:avLst/>
          </a:prstGeom>
        </p:spPr>
      </p:pic>
      <p:sp>
        <p:nvSpPr>
          <p:cNvPr id="5" name="TextBox 68">
            <a:extLst>
              <a:ext uri="{FF2B5EF4-FFF2-40B4-BE49-F238E27FC236}">
                <a16:creationId xmlns:a16="http://schemas.microsoft.com/office/drawing/2014/main" id="{6EA84B7F-577A-4210-BB4A-378904AA004B}"/>
              </a:ext>
            </a:extLst>
          </p:cNvPr>
          <p:cNvSpPr txBox="1"/>
          <p:nvPr/>
        </p:nvSpPr>
        <p:spPr>
          <a:xfrm>
            <a:off x="9824523" y="2357300"/>
            <a:ext cx="6258060" cy="477054"/>
          </a:xfrm>
          <a:prstGeom prst="rect">
            <a:avLst/>
          </a:prstGeom>
          <a:noFill/>
        </p:spPr>
        <p:txBody>
          <a:bodyPr wrap="none" rtlCol="0" anchor="ctr" anchorCtr="0">
            <a:spAutoFit/>
          </a:bodyPr>
          <a:lstStyle/>
          <a:p>
            <a:pPr algn="ctr"/>
            <a:r>
              <a:rPr lang="sl-SI" sz="2500" dirty="0">
                <a:solidFill>
                  <a:schemeClr val="accent2"/>
                </a:solidFill>
                <a:latin typeface="Poppins Light" charset="0"/>
                <a:ea typeface="Poppins Light" charset="0"/>
                <a:cs typeface="Poppins Light" charset="0"/>
              </a:rPr>
              <a:t>Portal športa in dobrega počutja </a:t>
            </a:r>
            <a:r>
              <a:rPr lang="sl-SI" sz="2500" dirty="0" err="1">
                <a:solidFill>
                  <a:schemeClr val="accent2"/>
                </a:solidFill>
                <a:latin typeface="Poppins Light" charset="0"/>
                <a:ea typeface="Poppins Light" charset="0"/>
                <a:cs typeface="Poppins Light" charset="0"/>
              </a:rPr>
              <a:t>Martish</a:t>
            </a:r>
            <a:r>
              <a:rPr lang="sl-SI" sz="2500" dirty="0">
                <a:solidFill>
                  <a:schemeClr val="accent2"/>
                </a:solidFill>
                <a:latin typeface="Poppins Light" charset="0"/>
                <a:ea typeface="Poppins Light" charset="0"/>
                <a:cs typeface="Poppins Light" charset="0"/>
              </a:rPr>
              <a:t> - blog</a:t>
            </a:r>
            <a:endParaRPr lang="en-US" sz="2500" dirty="0">
              <a:solidFill>
                <a:schemeClr val="accent2"/>
              </a:solidFill>
              <a:latin typeface="Poppins Light" charset="0"/>
              <a:ea typeface="Poppins Light" charset="0"/>
              <a:cs typeface="Poppins Light" charset="0"/>
            </a:endParaRPr>
          </a:p>
        </p:txBody>
      </p:sp>
      <p:sp>
        <p:nvSpPr>
          <p:cNvPr id="7" name="TextBox 69">
            <a:extLst>
              <a:ext uri="{FF2B5EF4-FFF2-40B4-BE49-F238E27FC236}">
                <a16:creationId xmlns:a16="http://schemas.microsoft.com/office/drawing/2014/main" id="{15EA0C91-67A7-4923-8A25-B48EC692F442}"/>
              </a:ext>
            </a:extLst>
          </p:cNvPr>
          <p:cNvSpPr txBox="1"/>
          <p:nvPr/>
        </p:nvSpPr>
        <p:spPr>
          <a:xfrm>
            <a:off x="7344281" y="3286456"/>
            <a:ext cx="11536621" cy="523220"/>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Postavitev spletne strani, urejanje in priprava vsebine ter digitalni marketing </a:t>
            </a:r>
            <a:endParaRPr lang="en-US" sz="2800" b="1" dirty="0">
              <a:solidFill>
                <a:schemeClr val="tx2"/>
              </a:solidFill>
              <a:latin typeface="Poppins SemiBold" charset="0"/>
              <a:ea typeface="Poppins SemiBold" charset="0"/>
              <a:cs typeface="Poppins SemiBold" charset="0"/>
            </a:endParaRPr>
          </a:p>
        </p:txBody>
      </p:sp>
      <p:sp>
        <p:nvSpPr>
          <p:cNvPr id="9" name="Subtitle 2">
            <a:extLst>
              <a:ext uri="{FF2B5EF4-FFF2-40B4-BE49-F238E27FC236}">
                <a16:creationId xmlns:a16="http://schemas.microsoft.com/office/drawing/2014/main" id="{AF88EEB5-3CC6-4DC6-A2FC-BD33BC6CF399}"/>
              </a:ext>
            </a:extLst>
          </p:cNvPr>
          <p:cNvSpPr txBox="1">
            <a:spLocks/>
          </p:cNvSpPr>
          <p:nvPr/>
        </p:nvSpPr>
        <p:spPr>
          <a:xfrm>
            <a:off x="7614736" y="3894684"/>
            <a:ext cx="10995709" cy="127240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dirty="0">
                <a:latin typeface="Poppins Light" charset="0"/>
                <a:ea typeface="Poppins Light" charset="0"/>
                <a:cs typeface="Poppins Light" charset="0"/>
              </a:rPr>
              <a:t>Projekt za dušo </a:t>
            </a:r>
            <a:r>
              <a:rPr lang="sl-SI" dirty="0">
                <a:latin typeface="Poppins Light" charset="0"/>
                <a:ea typeface="Poppins Light" charset="0"/>
                <a:cs typeface="Poppins Light" charset="0"/>
                <a:sym typeface="Wingdings" panose="05000000000000000000" pitchFamily="2" charset="2"/>
              </a:rPr>
              <a:t></a:t>
            </a:r>
            <a:endParaRPr lang="sl-SI" dirty="0">
              <a:latin typeface="Poppins Light" charset="0"/>
              <a:ea typeface="Poppins Light" charset="0"/>
              <a:cs typeface="Poppins Light" charset="0"/>
            </a:endParaRPr>
          </a:p>
          <a:p>
            <a:pPr>
              <a:lnSpc>
                <a:spcPts val="4040"/>
              </a:lnSpc>
            </a:pPr>
            <a:r>
              <a:rPr lang="sl-SI" dirty="0">
                <a:latin typeface="Poppins Light" charset="0"/>
                <a:ea typeface="Poppins Light" charset="0"/>
                <a:cs typeface="Poppins Light" charset="0"/>
              </a:rPr>
              <a:t> več: </a:t>
            </a:r>
            <a:r>
              <a:rPr lang="sl-SI" sz="2000" dirty="0">
                <a:solidFill>
                  <a:schemeClr val="tx1">
                    <a:lumMod val="75000"/>
                  </a:schemeClr>
                </a:solidFill>
                <a:hlinkClick r:id="rId3">
                  <a:extLst>
                    <a:ext uri="{A12FA001-AC4F-418D-AE19-62706E023703}">
                      <ahyp:hlinkClr xmlns:ahyp="http://schemas.microsoft.com/office/drawing/2018/hyperlinkcolor" val="tx"/>
                    </a:ext>
                  </a:extLst>
                </a:hlinkClick>
              </a:rPr>
              <a:t>https://bit.ly/2BJjm93</a:t>
            </a:r>
            <a:endParaRPr lang="en-US" sz="2000" dirty="0">
              <a:solidFill>
                <a:schemeClr val="tx1">
                  <a:lumMod val="75000"/>
                </a:schemeClr>
              </a:solidFill>
              <a:latin typeface="Poppins Light" charset="0"/>
            </a:endParaRPr>
          </a:p>
        </p:txBody>
      </p:sp>
    </p:spTree>
    <p:extLst>
      <p:ext uri="{BB962C8B-B14F-4D97-AF65-F5344CB8AC3E}">
        <p14:creationId xmlns:p14="http://schemas.microsoft.com/office/powerpoint/2010/main" val="2564531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a:off x="11608677" y="8258764"/>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9125653" y="6091448"/>
            <a:ext cx="6126422" cy="1384995"/>
          </a:xfrm>
          <a:prstGeom prst="rect">
            <a:avLst/>
          </a:prstGeom>
          <a:noFill/>
        </p:spPr>
        <p:txBody>
          <a:bodyPr wrap="none" rtlCol="0">
            <a:spAutoFit/>
          </a:bodyPr>
          <a:lstStyle/>
          <a:p>
            <a:pPr algn="ctr"/>
            <a:r>
              <a:rPr lang="sl-SI" sz="8400" b="1" spc="800" dirty="0">
                <a:solidFill>
                  <a:schemeClr val="tx2"/>
                </a:solidFill>
                <a:latin typeface="Lato Black" charset="0"/>
                <a:ea typeface="Lato Black" charset="0"/>
                <a:cs typeface="Lato Black" charset="0"/>
              </a:rPr>
              <a:t>Reference</a:t>
            </a:r>
            <a:endParaRPr lang="en-US" sz="8400" b="1" spc="800" dirty="0">
              <a:solidFill>
                <a:schemeClr val="tx2"/>
              </a:solidFill>
              <a:latin typeface="Lato Black" charset="0"/>
              <a:ea typeface="Lato Black" charset="0"/>
              <a:cs typeface="Lato Black" charset="0"/>
            </a:endParaRPr>
          </a:p>
        </p:txBody>
      </p:sp>
      <p:sp>
        <p:nvSpPr>
          <p:cNvPr id="2" name="Oval 1"/>
          <p:cNvSpPr/>
          <p:nvPr/>
        </p:nvSpPr>
        <p:spPr>
          <a:xfrm>
            <a:off x="11245618" y="3346513"/>
            <a:ext cx="1962614" cy="1962614"/>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hape 2637"/>
          <p:cNvSpPr/>
          <p:nvPr/>
        </p:nvSpPr>
        <p:spPr>
          <a:xfrm>
            <a:off x="11989118" y="3891841"/>
            <a:ext cx="475614" cy="871958"/>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3" y="14727"/>
                  <a:pt x="10800" y="14727"/>
                </a:cubicBezTo>
                <a:cubicBezTo>
                  <a:pt x="7817" y="14727"/>
                  <a:pt x="5400" y="13409"/>
                  <a:pt x="5400" y="11782"/>
                </a:cubicBezTo>
                <a:cubicBezTo>
                  <a:pt x="5400" y="11782"/>
                  <a:pt x="5400" y="8836"/>
                  <a:pt x="5400" y="8836"/>
                </a:cubicBezTo>
                <a:close/>
                <a:moveTo>
                  <a:pt x="5400" y="3927"/>
                </a:moveTo>
                <a:cubicBezTo>
                  <a:pt x="5400" y="2301"/>
                  <a:pt x="7817" y="982"/>
                  <a:pt x="10800" y="982"/>
                </a:cubicBezTo>
                <a:cubicBezTo>
                  <a:pt x="13783"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8"/>
                  <a:pt x="21197" y="9818"/>
                  <a:pt x="20700" y="9818"/>
                </a:cubicBezTo>
                <a:cubicBezTo>
                  <a:pt x="20203" y="9818"/>
                  <a:pt x="19800" y="10038"/>
                  <a:pt x="19800" y="10309"/>
                </a:cubicBezTo>
                <a:lnTo>
                  <a:pt x="19800" y="11782"/>
                </a:lnTo>
                <a:cubicBezTo>
                  <a:pt x="19800" y="14493"/>
                  <a:pt x="15771" y="16691"/>
                  <a:pt x="10800" y="16691"/>
                </a:cubicBezTo>
                <a:cubicBezTo>
                  <a:pt x="5829" y="16691"/>
                  <a:pt x="1800" y="14493"/>
                  <a:pt x="1800" y="11782"/>
                </a:cubicBezTo>
                <a:lnTo>
                  <a:pt x="1800" y="10309"/>
                </a:lnTo>
                <a:cubicBezTo>
                  <a:pt x="1800" y="10038"/>
                  <a:pt x="1397" y="9818"/>
                  <a:pt x="900" y="9818"/>
                </a:cubicBezTo>
                <a:cubicBezTo>
                  <a:pt x="403" y="9818"/>
                  <a:pt x="0" y="10038"/>
                  <a:pt x="0" y="10309"/>
                </a:cubicBezTo>
                <a:lnTo>
                  <a:pt x="0" y="11782"/>
                </a:lnTo>
                <a:cubicBezTo>
                  <a:pt x="0" y="14870"/>
                  <a:pt x="4358" y="17398"/>
                  <a:pt x="9900" y="17648"/>
                </a:cubicBezTo>
                <a:lnTo>
                  <a:pt x="9900" y="20618"/>
                </a:lnTo>
                <a:lnTo>
                  <a:pt x="3600" y="20618"/>
                </a:lnTo>
                <a:cubicBezTo>
                  <a:pt x="3103" y="20618"/>
                  <a:pt x="2700" y="20838"/>
                  <a:pt x="2700" y="21110"/>
                </a:cubicBezTo>
                <a:cubicBezTo>
                  <a:pt x="2700" y="21381"/>
                  <a:pt x="3103" y="21600"/>
                  <a:pt x="3600" y="21600"/>
                </a:cubicBezTo>
                <a:lnTo>
                  <a:pt x="18000" y="21600"/>
                </a:lnTo>
                <a:cubicBezTo>
                  <a:pt x="18497" y="21600"/>
                  <a:pt x="18900" y="21381"/>
                  <a:pt x="18900" y="21110"/>
                </a:cubicBezTo>
                <a:cubicBezTo>
                  <a:pt x="18900" y="20838"/>
                  <a:pt x="18497" y="20618"/>
                  <a:pt x="18000" y="20618"/>
                </a:cubicBezTo>
                <a:lnTo>
                  <a:pt x="11700" y="20618"/>
                </a:lnTo>
                <a:lnTo>
                  <a:pt x="11700" y="17648"/>
                </a:lnTo>
                <a:cubicBezTo>
                  <a:pt x="17243" y="17398"/>
                  <a:pt x="21600" y="14870"/>
                  <a:pt x="21600" y="1178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14830056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F4F05C40-A1DE-1B4E-9E84-907536C7C797}"/>
              </a:ext>
            </a:extLst>
          </p:cNvPr>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Slika 16">
            <a:extLst>
              <a:ext uri="{FF2B5EF4-FFF2-40B4-BE49-F238E27FC236}">
                <a16:creationId xmlns:a16="http://schemas.microsoft.com/office/drawing/2014/main" id="{5280FB52-95A1-471F-9BA3-A8077209F25C}"/>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2749540" y="3695972"/>
            <a:ext cx="3725365" cy="2063207"/>
          </a:xfrm>
          <a:prstGeom prst="rect">
            <a:avLst/>
          </a:prstGeom>
        </p:spPr>
      </p:pic>
      <p:pic>
        <p:nvPicPr>
          <p:cNvPr id="19" name="Slika 18">
            <a:extLst>
              <a:ext uri="{FF2B5EF4-FFF2-40B4-BE49-F238E27FC236}">
                <a16:creationId xmlns:a16="http://schemas.microsoft.com/office/drawing/2014/main" id="{C490A7DC-0CDC-4402-BBD1-A5477A21ED28}"/>
              </a:ext>
            </a:extLst>
          </p:cNvPr>
          <p:cNvPicPr/>
          <p:nvPr/>
        </p:nvPicPr>
        <p:blipFill>
          <a:blip r:embed="rId4" cstate="email">
            <a:extLst>
              <a:ext uri="{28A0092B-C50C-407E-A947-70E740481C1C}">
                <a14:useLocalDpi xmlns:a14="http://schemas.microsoft.com/office/drawing/2010/main" val="0"/>
              </a:ext>
            </a:extLst>
          </a:blip>
          <a:stretch>
            <a:fillRect/>
          </a:stretch>
        </p:blipFill>
        <p:spPr>
          <a:xfrm>
            <a:off x="9998215" y="3291572"/>
            <a:ext cx="3725365" cy="2467607"/>
          </a:xfrm>
          <a:prstGeom prst="rect">
            <a:avLst/>
          </a:prstGeom>
        </p:spPr>
      </p:pic>
      <p:pic>
        <p:nvPicPr>
          <p:cNvPr id="22" name="Picture 7">
            <a:extLst>
              <a:ext uri="{FF2B5EF4-FFF2-40B4-BE49-F238E27FC236}">
                <a16:creationId xmlns:a16="http://schemas.microsoft.com/office/drawing/2014/main" id="{B025038E-BF0E-4038-AD32-C5F44611CB41}"/>
              </a:ext>
            </a:extLst>
          </p:cNvPr>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8665687" y="3607806"/>
            <a:ext cx="2186608" cy="1835137"/>
          </a:xfrm>
          <a:prstGeom prst="rect">
            <a:avLst/>
          </a:prstGeom>
          <a:noFill/>
          <a:ln>
            <a:noFill/>
          </a:ln>
        </p:spPr>
      </p:pic>
      <p:sp>
        <p:nvSpPr>
          <p:cNvPr id="6" name="Pravokotnik 5">
            <a:extLst>
              <a:ext uri="{FF2B5EF4-FFF2-40B4-BE49-F238E27FC236}">
                <a16:creationId xmlns:a16="http://schemas.microsoft.com/office/drawing/2014/main" id="{030CCDEA-AFBF-4418-B6AC-461533B0E76C}"/>
              </a:ext>
            </a:extLst>
          </p:cNvPr>
          <p:cNvSpPr/>
          <p:nvPr/>
        </p:nvSpPr>
        <p:spPr>
          <a:xfrm>
            <a:off x="2219013" y="6171320"/>
            <a:ext cx="6687309" cy="2980368"/>
          </a:xfrm>
          <a:prstGeom prst="rect">
            <a:avLst/>
          </a:prstGeom>
        </p:spPr>
        <p:txBody>
          <a:bodyPr wrap="square">
            <a:spAutoFit/>
          </a:bodyPr>
          <a:lstStyle/>
          <a:p>
            <a:pPr algn="just">
              <a:lnSpc>
                <a:spcPct val="107000"/>
              </a:lnSpc>
              <a:spcAft>
                <a:spcPts val="800"/>
              </a:spcAft>
            </a:pPr>
            <a:r>
              <a:rPr lang="sl-SI" sz="2000" b="1" dirty="0" err="1"/>
              <a:t>Pancho</a:t>
            </a:r>
            <a:r>
              <a:rPr lang="sl-SI" sz="2000" b="1" dirty="0"/>
              <a:t> glasbena produkcija</a:t>
            </a:r>
            <a:endParaRPr lang="sl-SI" sz="20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Tržno komuniciranje in svetovanje: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medijska publiciteta za priznane glasbenike </a:t>
            </a:r>
          </a:p>
          <a:p>
            <a:pPr lvl="0" algn="just">
              <a:lnSpc>
                <a:spcPct val="107000"/>
              </a:lnSpc>
              <a:spcAft>
                <a:spcPts val="0"/>
              </a:spcAft>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(Oto Pestner in Nina </a:t>
            </a:r>
            <a:r>
              <a:rPr lang="sl-SI" sz="2400" dirty="0" err="1">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Pušlar</a:t>
            </a: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podpora pri organizaciji dogodkov</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strategija družbenih omrežij</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komunikacijsko svetovanje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7" name="Pravokotnik 6">
            <a:extLst>
              <a:ext uri="{FF2B5EF4-FFF2-40B4-BE49-F238E27FC236}">
                <a16:creationId xmlns:a16="http://schemas.microsoft.com/office/drawing/2014/main" id="{5FEE4DBF-CE40-42C8-8ABF-38711FF3FC5A}"/>
              </a:ext>
            </a:extLst>
          </p:cNvPr>
          <p:cNvSpPr/>
          <p:nvPr/>
        </p:nvSpPr>
        <p:spPr>
          <a:xfrm>
            <a:off x="8959532" y="6171320"/>
            <a:ext cx="6985484" cy="4165884"/>
          </a:xfrm>
          <a:prstGeom prst="rect">
            <a:avLst/>
          </a:prstGeom>
        </p:spPr>
        <p:txBody>
          <a:bodyPr wrap="square">
            <a:spAutoFit/>
          </a:bodyPr>
          <a:lstStyle/>
          <a:p>
            <a:pPr algn="just">
              <a:lnSpc>
                <a:spcPct val="107000"/>
              </a:lnSpc>
              <a:spcAft>
                <a:spcPts val="800"/>
              </a:spcAft>
            </a:pPr>
            <a:r>
              <a:rPr lang="sl-SI" sz="2000" b="1" dirty="0"/>
              <a:t>POP akademija, glasbena šola</a:t>
            </a:r>
            <a:endParaRPr lang="sl-SI" sz="20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Tržno komuniciranje, digitalno oglaševanje in organizacija dogodkov:</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pomoč pri oblikovanju promocijskega materiala</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oblikovanje kreativne vsebine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ustvarjanje vsebin z dodano vrednostjo</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podpora pri zasnovi in organizaciji koncertov</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koordinacija aktivnosti na dogodkih</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svetovanje za spletno oglaševanje na omrežju Facebook</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PoljeZBesedilom 7">
            <a:extLst>
              <a:ext uri="{FF2B5EF4-FFF2-40B4-BE49-F238E27FC236}">
                <a16:creationId xmlns:a16="http://schemas.microsoft.com/office/drawing/2014/main" id="{C01AD24A-6236-47CD-9CC4-C9009A6AF0B4}"/>
              </a:ext>
            </a:extLst>
          </p:cNvPr>
          <p:cNvSpPr txBox="1"/>
          <p:nvPr/>
        </p:nvSpPr>
        <p:spPr>
          <a:xfrm>
            <a:off x="1508739" y="10911090"/>
            <a:ext cx="10457974" cy="2308324"/>
          </a:xfrm>
          <a:prstGeom prst="rect">
            <a:avLst/>
          </a:prstGeom>
          <a:noFill/>
          <a:ln w="28575">
            <a:solidFill>
              <a:schemeClr val="tx1"/>
            </a:solidFill>
          </a:ln>
        </p:spPr>
        <p:txBody>
          <a:bodyPr wrap="square" rtlCol="0">
            <a:spAutoFit/>
          </a:bodyPr>
          <a:lstStyle/>
          <a:p>
            <a:r>
              <a:rPr lang="sl-SI" sz="2400" b="1" dirty="0"/>
              <a:t>Neža Pančur, POP Akademija</a:t>
            </a:r>
            <a:r>
              <a:rPr lang="sl-SI" sz="2400" dirty="0"/>
              <a:t>: </a:t>
            </a:r>
            <a:r>
              <a:rPr lang="sl-SI" sz="2400" i="1" dirty="0">
                <a:solidFill>
                  <a:srgbClr val="000000"/>
                </a:solidFill>
                <a:latin typeface="arial" panose="020B0604020202020204" pitchFamily="34" charset="0"/>
              </a:rPr>
              <a:t>Marto sem izbrala, ker je hitra, domiselna in učinkovita. Podjetju pomaga pogledati izven okvirov klasičnih reklamnih prijemov in mu zagotavlja vedno sveže ideje, ki so za naše stranke še kako pomembne. Marta je s srcem pri stvari in ima oko za vse detajle, kar mi je še posebej zelo všeč.</a:t>
            </a:r>
          </a:p>
          <a:p>
            <a:endParaRPr lang="sl-SI" sz="2400" dirty="0"/>
          </a:p>
        </p:txBody>
      </p:sp>
      <p:sp>
        <p:nvSpPr>
          <p:cNvPr id="9" name="Pravokotnik 8">
            <a:extLst>
              <a:ext uri="{FF2B5EF4-FFF2-40B4-BE49-F238E27FC236}">
                <a16:creationId xmlns:a16="http://schemas.microsoft.com/office/drawing/2014/main" id="{8E7E691A-3FC0-4CCD-946E-C1D404348F5E}"/>
              </a:ext>
            </a:extLst>
          </p:cNvPr>
          <p:cNvSpPr/>
          <p:nvPr/>
        </p:nvSpPr>
        <p:spPr>
          <a:xfrm>
            <a:off x="16967821" y="6068697"/>
            <a:ext cx="7224021" cy="5351401"/>
          </a:xfrm>
          <a:prstGeom prst="rect">
            <a:avLst/>
          </a:prstGeom>
        </p:spPr>
        <p:txBody>
          <a:bodyPr wrap="square">
            <a:spAutoFit/>
          </a:bodyPr>
          <a:lstStyle/>
          <a:p>
            <a:pPr algn="just">
              <a:lnSpc>
                <a:spcPct val="107000"/>
              </a:lnSpc>
              <a:spcAft>
                <a:spcPts val="800"/>
              </a:spcAft>
            </a:pPr>
            <a:r>
              <a:rPr lang="sl-SI" sz="2000" b="1" dirty="0"/>
              <a:t>Rueda.si, plesna šola</a:t>
            </a:r>
            <a:endParaRPr lang="sl-SI" sz="20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Digitalni marketing, tržno komuniciranje in dogodki:</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organizacija plesnih in tematskih dogodkov (piknik, novoletna zabava, festivali)</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podpora pri oblikovanju vsebine na spletni strani</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strategija objavljanja na družbenih omrežjih</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vodenje, upravljanje in planiranje objav na omrežjih Facebook in </a:t>
            </a:r>
            <a:r>
              <a:rPr lang="sl-SI" sz="2400" dirty="0" err="1">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Instagram</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podpora pri načrtovanju in optimizaciji spletnega oglaševanja</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spremljanje analize aktivnosti na družbenih omrežji</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komuniciranje s spletnimi mediji</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deljenje vsebine na drugih digitalnih kanalih</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Pravokotnik 9">
            <a:extLst>
              <a:ext uri="{FF2B5EF4-FFF2-40B4-BE49-F238E27FC236}">
                <a16:creationId xmlns:a16="http://schemas.microsoft.com/office/drawing/2014/main" id="{E02D84AE-97B2-44D1-A43B-8F46BA15B9AD}"/>
              </a:ext>
            </a:extLst>
          </p:cNvPr>
          <p:cNvSpPr/>
          <p:nvPr/>
        </p:nvSpPr>
        <p:spPr>
          <a:xfrm>
            <a:off x="12452274" y="11622989"/>
            <a:ext cx="11503680" cy="1569660"/>
          </a:xfrm>
          <a:prstGeom prst="rect">
            <a:avLst/>
          </a:prstGeom>
          <a:ln w="28575">
            <a:solidFill>
              <a:schemeClr val="tx1"/>
            </a:solidFill>
          </a:ln>
        </p:spPr>
        <p:txBody>
          <a:bodyPr wrap="square">
            <a:spAutoFit/>
          </a:bodyPr>
          <a:lstStyle/>
          <a:p>
            <a:r>
              <a:rPr lang="sl-SI" sz="2400" b="1" dirty="0"/>
              <a:t>Ida Bibič, Rueda.si</a:t>
            </a:r>
            <a:r>
              <a:rPr lang="sl-SI" sz="2400" i="1" dirty="0">
                <a:solidFill>
                  <a:srgbClr val="000000"/>
                </a:solidFill>
                <a:latin typeface="arial" panose="020B0604020202020204" pitchFamily="34" charset="0"/>
              </a:rPr>
              <a:t>: Marta s svojo široko paleto znanja in izkušenj nudi celovite storitve s področja odnosov z javnostmi, organizacije dogodkov ter spletnega oglaševanja, s katerimi je občutno razširila našo prepoznavnost. Cenimo njene ideje, predanost in hitro odzivnost, ki jo označujejo kot zaupanja vreden partner</a:t>
            </a:r>
            <a:r>
              <a:rPr lang="sl-SI" sz="2400" dirty="0">
                <a:solidFill>
                  <a:srgbClr val="000000"/>
                </a:solidFill>
                <a:latin typeface="arial" panose="020B0604020202020204" pitchFamily="34" charset="0"/>
              </a:rPr>
              <a:t>.</a:t>
            </a:r>
            <a:endParaRPr lang="sl-SI" sz="2400" dirty="0"/>
          </a:p>
        </p:txBody>
      </p:sp>
    </p:spTree>
    <p:extLst>
      <p:ext uri="{BB962C8B-B14F-4D97-AF65-F5344CB8AC3E}">
        <p14:creationId xmlns:p14="http://schemas.microsoft.com/office/powerpoint/2010/main" val="1225732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1BFC3F2D-E21A-4A8D-8277-112E62F96DDA}"/>
              </a:ext>
            </a:extLst>
          </p:cNvPr>
          <p:cNvPicPr/>
          <p:nvPr/>
        </p:nvPicPr>
        <p:blipFill>
          <a:blip r:embed="rId2" cstate="email">
            <a:extLst>
              <a:ext uri="{28A0092B-C50C-407E-A947-70E740481C1C}">
                <a14:useLocalDpi xmlns:a14="http://schemas.microsoft.com/office/drawing/2010/main" val="0"/>
              </a:ext>
            </a:extLst>
          </a:blip>
          <a:stretch>
            <a:fillRect/>
          </a:stretch>
        </p:blipFill>
        <p:spPr>
          <a:xfrm>
            <a:off x="6132353" y="3775400"/>
            <a:ext cx="3490540" cy="4653930"/>
          </a:xfrm>
          <a:prstGeom prst="rect">
            <a:avLst/>
          </a:prstGeom>
        </p:spPr>
      </p:pic>
      <p:pic>
        <p:nvPicPr>
          <p:cNvPr id="6" name="Slika 5">
            <a:extLst>
              <a:ext uri="{FF2B5EF4-FFF2-40B4-BE49-F238E27FC236}">
                <a16:creationId xmlns:a16="http://schemas.microsoft.com/office/drawing/2014/main" id="{B43634CE-01FD-4FE6-B10C-03BE6518B835}"/>
              </a:ext>
            </a:extLst>
          </p:cNvPr>
          <p:cNvPicPr/>
          <p:nvPr/>
        </p:nvPicPr>
        <p:blipFill>
          <a:blip r:embed="rId3" cstate="email">
            <a:extLst>
              <a:ext uri="{28A0092B-C50C-407E-A947-70E740481C1C}">
                <a14:useLocalDpi xmlns:a14="http://schemas.microsoft.com/office/drawing/2010/main" val="0"/>
              </a:ext>
            </a:extLst>
          </a:blip>
          <a:stretch>
            <a:fillRect/>
          </a:stretch>
        </p:blipFill>
        <p:spPr>
          <a:xfrm>
            <a:off x="14619629" y="3775400"/>
            <a:ext cx="3371270" cy="4653930"/>
          </a:xfrm>
          <a:prstGeom prst="rect">
            <a:avLst/>
          </a:prstGeom>
        </p:spPr>
      </p:pic>
      <p:sp>
        <p:nvSpPr>
          <p:cNvPr id="7" name="Pravokotnik 6">
            <a:extLst>
              <a:ext uri="{FF2B5EF4-FFF2-40B4-BE49-F238E27FC236}">
                <a16:creationId xmlns:a16="http://schemas.microsoft.com/office/drawing/2014/main" id="{3FEA0136-03C3-4C9F-AB97-49432BA0F42B}"/>
              </a:ext>
            </a:extLst>
          </p:cNvPr>
          <p:cNvSpPr/>
          <p:nvPr/>
        </p:nvSpPr>
        <p:spPr>
          <a:xfrm>
            <a:off x="4901717" y="9251036"/>
            <a:ext cx="8186393" cy="3375539"/>
          </a:xfrm>
          <a:prstGeom prst="rect">
            <a:avLst/>
          </a:prstGeom>
        </p:spPr>
        <p:txBody>
          <a:bodyPr wrap="square">
            <a:spAutoFit/>
          </a:bodyPr>
          <a:lstStyle/>
          <a:p>
            <a:pPr algn="just">
              <a:lnSpc>
                <a:spcPct val="107000"/>
              </a:lnSpc>
              <a:spcAft>
                <a:spcPts val="800"/>
              </a:spcAft>
            </a:pPr>
            <a:r>
              <a:rPr lang="sl-SI" sz="2000" b="1" dirty="0" err="1"/>
              <a:t>Wonder</a:t>
            </a:r>
            <a:r>
              <a:rPr lang="sl-SI" sz="2000" b="1" dirty="0"/>
              <a:t> </a:t>
            </a:r>
            <a:r>
              <a:rPr lang="sl-SI" sz="2000" b="1" dirty="0" err="1"/>
              <a:t>Cake</a:t>
            </a:r>
            <a:r>
              <a:rPr lang="sl-SI" sz="2000" b="1" dirty="0"/>
              <a:t>, unikatne domače tortice</a:t>
            </a:r>
            <a:endParaRPr lang="sl-SI" sz="20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Tržno komuniciranje in digitalni marketing:</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zasnova in vsebinsko oblikovanje slogana</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ustvarjanje vsebin za spletno stran (</a:t>
            </a:r>
            <a:r>
              <a:rPr lang="sl-SI" sz="2400" u="sng"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https://bit.ly/3gmynxu</a:t>
            </a: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svetovanje pri postavitvi vsebin na spletni strani</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komunikacijsko svetovanje in svetovanje za SEO optimizacijo</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svetovanje za nastop in oglaševanje na omrežjih Facebook in </a:t>
            </a:r>
            <a:r>
              <a:rPr lang="sl-SI" sz="2400" dirty="0" err="1">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Instagram</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8" name="Straight Connector 15">
            <a:extLst>
              <a:ext uri="{FF2B5EF4-FFF2-40B4-BE49-F238E27FC236}">
                <a16:creationId xmlns:a16="http://schemas.microsoft.com/office/drawing/2014/main" id="{22CC816D-DE8D-490B-8A62-13B20B519C1D}"/>
              </a:ext>
            </a:extLst>
          </p:cNvPr>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ravokotnik 8">
            <a:extLst>
              <a:ext uri="{FF2B5EF4-FFF2-40B4-BE49-F238E27FC236}">
                <a16:creationId xmlns:a16="http://schemas.microsoft.com/office/drawing/2014/main" id="{82740679-911B-4A01-AD03-C05C0ED26F90}"/>
              </a:ext>
            </a:extLst>
          </p:cNvPr>
          <p:cNvSpPr/>
          <p:nvPr/>
        </p:nvSpPr>
        <p:spPr>
          <a:xfrm>
            <a:off x="14196529" y="9251036"/>
            <a:ext cx="8186393" cy="2980368"/>
          </a:xfrm>
          <a:prstGeom prst="rect">
            <a:avLst/>
          </a:prstGeom>
        </p:spPr>
        <p:txBody>
          <a:bodyPr wrap="square">
            <a:spAutoFit/>
          </a:bodyPr>
          <a:lstStyle/>
          <a:p>
            <a:pPr algn="just">
              <a:lnSpc>
                <a:spcPct val="107000"/>
              </a:lnSpc>
              <a:spcAft>
                <a:spcPts val="800"/>
              </a:spcAft>
            </a:pPr>
            <a:r>
              <a:rPr lang="sl-SI" sz="2000" b="1" dirty="0"/>
              <a:t>Muzikal Maša in Tjaša</a:t>
            </a:r>
          </a:p>
          <a:p>
            <a:pPr algn="just">
              <a:lnSpc>
                <a:spcPct val="107000"/>
              </a:lnSpc>
              <a:spcAft>
                <a:spcPts val="800"/>
              </a:spcAft>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Tržno komuniciranje in svetovanje: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pomoč pri oblikovanju promocijskega materiala in slogana</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oblikovanje teksta promocijskega materiala (letaki, brošure)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podpora pri organizaciji dogodkov</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komunikacijsko svetovanje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sl-SI" sz="2400" dirty="0">
                <a:solidFill>
                  <a:schemeClr val="tx1">
                    <a:lumMod val="75000"/>
                  </a:schemeClr>
                </a:solidFill>
                <a:latin typeface="Calibri" panose="020F0502020204030204" pitchFamily="34" charset="0"/>
                <a:ea typeface="Calibri" panose="020F0502020204030204" pitchFamily="34" charset="0"/>
                <a:cs typeface="Calibri" panose="020F0502020204030204" pitchFamily="34" charset="0"/>
              </a:rPr>
              <a:t>svetovanje pri kreativni zasnovi vsebine</a:t>
            </a:r>
            <a:endParaRPr lang="sl-SI" sz="24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6924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ubtitle 2"/>
          <p:cNvSpPr txBox="1">
            <a:spLocks/>
          </p:cNvSpPr>
          <p:nvPr/>
        </p:nvSpPr>
        <p:spPr>
          <a:xfrm>
            <a:off x="5252685" y="6897757"/>
            <a:ext cx="10000243" cy="185923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4040"/>
              </a:lnSpc>
            </a:pPr>
            <a:r>
              <a:rPr lang="sl-SI" dirty="0">
                <a:solidFill>
                  <a:schemeClr val="tx1">
                    <a:lumMod val="75000"/>
                  </a:schemeClr>
                </a:solidFill>
                <a:latin typeface="Poppins Light" charset="0"/>
                <a:ea typeface="Poppins Light" charset="0"/>
                <a:cs typeface="Poppins Light" charset="0"/>
              </a:rPr>
              <a:t>info@smart4u.si, </a:t>
            </a:r>
          </a:p>
          <a:p>
            <a:pPr algn="just">
              <a:lnSpc>
                <a:spcPts val="4040"/>
              </a:lnSpc>
            </a:pPr>
            <a:r>
              <a:rPr lang="sl-SI" dirty="0">
                <a:solidFill>
                  <a:schemeClr val="tx1">
                    <a:lumMod val="75000"/>
                  </a:schemeClr>
                </a:solidFill>
                <a:latin typeface="Poppins Light" charset="0"/>
                <a:ea typeface="Poppins Light" charset="0"/>
                <a:cs typeface="Poppins Light" charset="0"/>
              </a:rPr>
              <a:t>marta@smart4u.si</a:t>
            </a:r>
          </a:p>
          <a:p>
            <a:pPr algn="just">
              <a:lnSpc>
                <a:spcPts val="4040"/>
              </a:lnSpc>
            </a:pPr>
            <a:r>
              <a:rPr lang="sl-SI" b="1" dirty="0">
                <a:solidFill>
                  <a:schemeClr val="tx1">
                    <a:lumMod val="75000"/>
                  </a:schemeClr>
                </a:solidFill>
                <a:latin typeface="Poppins Light" charset="0"/>
                <a:ea typeface="Poppins Light" charset="0"/>
                <a:cs typeface="Poppins Light" charset="0"/>
              </a:rPr>
              <a:t>Tel. 040 796 604</a:t>
            </a:r>
            <a:endParaRPr lang="en-US" b="1" dirty="0">
              <a:solidFill>
                <a:schemeClr val="tx1">
                  <a:lumMod val="75000"/>
                </a:schemeClr>
              </a:solidFill>
              <a:latin typeface="Poppins Light" charset="0"/>
              <a:ea typeface="Poppins Light" charset="0"/>
              <a:cs typeface="Poppins Light" charset="0"/>
            </a:endParaRPr>
          </a:p>
        </p:txBody>
      </p:sp>
      <p:sp>
        <p:nvSpPr>
          <p:cNvPr id="49" name="TextBox 48"/>
          <p:cNvSpPr txBox="1"/>
          <p:nvPr/>
        </p:nvSpPr>
        <p:spPr>
          <a:xfrm>
            <a:off x="5391833" y="5193150"/>
            <a:ext cx="12551385" cy="1477328"/>
          </a:xfrm>
          <a:prstGeom prst="rect">
            <a:avLst/>
          </a:prstGeom>
          <a:noFill/>
        </p:spPr>
        <p:txBody>
          <a:bodyPr wrap="none" rtlCol="0" anchor="ctr" anchorCtr="0">
            <a:spAutoFit/>
          </a:bodyPr>
          <a:lstStyle/>
          <a:p>
            <a:r>
              <a:rPr lang="sl-SI" sz="3000" b="1" dirty="0">
                <a:solidFill>
                  <a:schemeClr val="tx2"/>
                </a:solidFill>
                <a:latin typeface="Poppins SemiBold" charset="0"/>
                <a:ea typeface="Poppins SemiBold" charset="0"/>
                <a:cs typeface="Poppins SemiBold" charset="0"/>
              </a:rPr>
              <a:t>SMART 4U, digitalni marketing in tržno komuniciranje, Marta Namačinski s. p.</a:t>
            </a:r>
          </a:p>
          <a:p>
            <a:endParaRPr lang="sl-SI" sz="3000" b="1" dirty="0">
              <a:solidFill>
                <a:schemeClr val="tx2"/>
              </a:solidFill>
              <a:latin typeface="Poppins SemiBold" charset="0"/>
              <a:ea typeface="Poppins SemiBold" charset="0"/>
              <a:cs typeface="Poppins SemiBold" charset="0"/>
            </a:endParaRPr>
          </a:p>
          <a:p>
            <a:r>
              <a:rPr lang="sl-SI" sz="3000" b="1" dirty="0">
                <a:solidFill>
                  <a:schemeClr val="tx2"/>
                </a:solidFill>
                <a:latin typeface="Poppins SemiBold" charset="0"/>
                <a:ea typeface="Poppins SemiBold" charset="0"/>
                <a:cs typeface="Poppins SemiBold" charset="0"/>
              </a:rPr>
              <a:t>Ljubljana, Slovenija</a:t>
            </a:r>
            <a:endParaRPr lang="en-US" sz="3000" b="1" dirty="0">
              <a:solidFill>
                <a:schemeClr val="tx2"/>
              </a:solidFill>
              <a:latin typeface="Poppins SemiBold" charset="0"/>
              <a:ea typeface="Poppins SemiBold" charset="0"/>
              <a:cs typeface="Poppins SemiBold" charset="0"/>
            </a:endParaRPr>
          </a:p>
        </p:txBody>
      </p:sp>
      <p:sp>
        <p:nvSpPr>
          <p:cNvPr id="12" name="TextBox 11">
            <a:extLst>
              <a:ext uri="{FF2B5EF4-FFF2-40B4-BE49-F238E27FC236}">
                <a16:creationId xmlns:a16="http://schemas.microsoft.com/office/drawing/2014/main" id="{DBF4BB16-066B-004E-AA33-BEE4B3168A60}"/>
              </a:ext>
            </a:extLst>
          </p:cNvPr>
          <p:cNvSpPr txBox="1"/>
          <p:nvPr/>
        </p:nvSpPr>
        <p:spPr>
          <a:xfrm>
            <a:off x="1513874" y="1313270"/>
            <a:ext cx="4245458" cy="1015663"/>
          </a:xfrm>
          <a:prstGeom prst="rect">
            <a:avLst/>
          </a:prstGeom>
          <a:noFill/>
        </p:spPr>
        <p:txBody>
          <a:bodyPr wrap="none" rtlCol="0">
            <a:spAutoFit/>
          </a:bodyPr>
          <a:lstStyle/>
          <a:p>
            <a:pPr>
              <a:lnSpc>
                <a:spcPts val="7200"/>
              </a:lnSpc>
            </a:pPr>
            <a:r>
              <a:rPr lang="sl-SI" sz="7000" b="1" spc="800" dirty="0">
                <a:solidFill>
                  <a:schemeClr val="tx2"/>
                </a:solidFill>
                <a:latin typeface="Lato Black" charset="0"/>
                <a:ea typeface="Lato Black" charset="0"/>
                <a:cs typeface="Lato Black" charset="0"/>
              </a:rPr>
              <a:t>Kontakt</a:t>
            </a:r>
            <a:endParaRPr lang="en-US" sz="7000" b="1" spc="800" dirty="0">
              <a:solidFill>
                <a:schemeClr val="tx2"/>
              </a:solidFill>
              <a:latin typeface="Lato Black" charset="0"/>
              <a:ea typeface="Lato Black" charset="0"/>
              <a:cs typeface="Lato Black" charset="0"/>
            </a:endParaRPr>
          </a:p>
        </p:txBody>
      </p:sp>
    </p:spTree>
    <p:extLst>
      <p:ext uri="{BB962C8B-B14F-4D97-AF65-F5344CB8AC3E}">
        <p14:creationId xmlns:p14="http://schemas.microsoft.com/office/powerpoint/2010/main" val="36373654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nvSpPr>
        <p:spPr>
          <a:xfrm>
            <a:off x="10667935" y="8050436"/>
            <a:ext cx="3090333" cy="553998"/>
          </a:xfrm>
          <a:prstGeom prst="rect">
            <a:avLst/>
          </a:prstGeom>
          <a:noFill/>
        </p:spPr>
        <p:txBody>
          <a:bodyPr wrap="none" rtlCol="0" anchor="ctr" anchorCtr="0">
            <a:spAutoFit/>
          </a:bodyPr>
          <a:lstStyle/>
          <a:p>
            <a:pPr algn="ctr"/>
            <a:r>
              <a:rPr lang="sl-SI" sz="3000" b="1" dirty="0">
                <a:solidFill>
                  <a:schemeClr val="tx2"/>
                </a:solidFill>
                <a:latin typeface="Poppins SemiBold" charset="0"/>
                <a:ea typeface="Poppins SemiBold" charset="0"/>
                <a:cs typeface="Poppins SemiBold" charset="0"/>
              </a:rPr>
              <a:t>Marta Namačinski</a:t>
            </a:r>
            <a:endParaRPr lang="en-US" sz="3000" b="1" dirty="0">
              <a:solidFill>
                <a:schemeClr val="tx2"/>
              </a:solidFill>
              <a:latin typeface="Poppins SemiBold" charset="0"/>
              <a:ea typeface="Poppins SemiBold" charset="0"/>
              <a:cs typeface="Poppins SemiBold" charset="0"/>
            </a:endParaRPr>
          </a:p>
        </p:txBody>
      </p:sp>
      <p:sp>
        <p:nvSpPr>
          <p:cNvPr id="16" name="Subtitle 2"/>
          <p:cNvSpPr txBox="1">
            <a:spLocks/>
          </p:cNvSpPr>
          <p:nvPr/>
        </p:nvSpPr>
        <p:spPr>
          <a:xfrm>
            <a:off x="1629651" y="9643971"/>
            <a:ext cx="21150974" cy="3312705"/>
          </a:xfrm>
          <a:prstGeom prst="rect">
            <a:avLst/>
          </a:prstGeom>
          <a:ln w="12700">
            <a:solidFill>
              <a:schemeClr val="tx1"/>
            </a:solidFill>
          </a:ln>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4040"/>
              </a:lnSpc>
            </a:pPr>
            <a:r>
              <a:rPr lang="sl-SI" b="1" dirty="0"/>
              <a:t>Naša glavna misija je pomagati podjetjem pri rasti z dvigom prepoznavnosti in oblikovanjem tržne podobe na učinkovit način. Smo strokovno podkovani, z dolgoletnimi izkušnjami na področjih marketinga, prodaje in odnosov z javnostmi ter mednarodno certificirani na področju digitalnega marketinga.</a:t>
            </a:r>
          </a:p>
          <a:p>
            <a:pPr algn="just">
              <a:lnSpc>
                <a:spcPts val="4040"/>
              </a:lnSpc>
            </a:pPr>
            <a:r>
              <a:rPr lang="sl-SI" dirty="0"/>
              <a:t>V želji po večji in hitrejši prepoznavnosti podjetjem pomagamo tako, da jih zbližujemo s svojimi pravimi kupci.</a:t>
            </a:r>
            <a:r>
              <a:rPr lang="sl-SI" dirty="0">
                <a:solidFill>
                  <a:schemeClr val="tx1"/>
                </a:solidFill>
              </a:rPr>
              <a:t> </a:t>
            </a:r>
            <a:r>
              <a:rPr lang="sl-SI" dirty="0"/>
              <a:t>Zanje s srcem ustvarjamo </a:t>
            </a:r>
            <a:r>
              <a:rPr lang="sl-SI" dirty="0" err="1"/>
              <a:t>personalizirano</a:t>
            </a:r>
            <a:r>
              <a:rPr lang="sl-SI" dirty="0"/>
              <a:t> vsebino, premislimo marketinške taktike, razvijemo trdne odnose in pripravimo nepozabne dogodke. Na poti do cilja skrbno povezujemo osebnost blagovne znamke z našim znanjem in tako puščamo avtentičen odtis.</a:t>
            </a:r>
          </a:p>
        </p:txBody>
      </p:sp>
      <p:cxnSp>
        <p:nvCxnSpPr>
          <p:cNvPr id="10" name="Straight Connector 9"/>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244952" y="1160870"/>
            <a:ext cx="5887830" cy="1169551"/>
          </a:xfrm>
          <a:prstGeom prst="rect">
            <a:avLst/>
          </a:prstGeom>
          <a:noFill/>
        </p:spPr>
        <p:txBody>
          <a:bodyPr wrap="none" rtlCol="0">
            <a:spAutoFit/>
          </a:bodyPr>
          <a:lstStyle/>
          <a:p>
            <a:pPr algn="ctr"/>
            <a:r>
              <a:rPr lang="sl-SI" sz="7000" b="1" spc="800" dirty="0">
                <a:solidFill>
                  <a:schemeClr val="tx2"/>
                </a:solidFill>
                <a:latin typeface="Lato Black" charset="0"/>
                <a:ea typeface="Lato Black" charset="0"/>
                <a:cs typeface="Lato Black" charset="0"/>
              </a:rPr>
              <a:t>Dobrodošli</a:t>
            </a:r>
            <a:endParaRPr lang="en-US" sz="7000" b="1" spc="800" dirty="0">
              <a:solidFill>
                <a:schemeClr val="tx2"/>
              </a:solidFill>
              <a:latin typeface="Lato Black" charset="0"/>
              <a:ea typeface="Lato Black" charset="0"/>
              <a:cs typeface="Lato Black" charset="0"/>
            </a:endParaRPr>
          </a:p>
        </p:txBody>
      </p:sp>
      <p:sp>
        <p:nvSpPr>
          <p:cNvPr id="17" name="TextBox 16"/>
          <p:cNvSpPr txBox="1"/>
          <p:nvPr/>
        </p:nvSpPr>
        <p:spPr>
          <a:xfrm>
            <a:off x="10903579" y="8724092"/>
            <a:ext cx="2619051" cy="400110"/>
          </a:xfrm>
          <a:prstGeom prst="rect">
            <a:avLst/>
          </a:prstGeom>
          <a:noFill/>
        </p:spPr>
        <p:txBody>
          <a:bodyPr wrap="none" rtlCol="0" anchor="ctr" anchorCtr="0">
            <a:spAutoFit/>
          </a:bodyPr>
          <a:lstStyle/>
          <a:p>
            <a:pPr algn="ctr"/>
            <a:r>
              <a:rPr lang="sl-SI" sz="2000" b="1" dirty="0">
                <a:latin typeface="Poppins SemiBold" charset="0"/>
                <a:ea typeface="Poppins SemiBold" charset="0"/>
                <a:cs typeface="Poppins SemiBold" charset="0"/>
              </a:rPr>
              <a:t>Samostojna podjetnica</a:t>
            </a:r>
            <a:endParaRPr lang="en-US" sz="2000" b="1" dirty="0">
              <a:latin typeface="Poppins SemiBold" charset="0"/>
              <a:ea typeface="Poppins SemiBold" charset="0"/>
              <a:cs typeface="Poppins SemiBold" charset="0"/>
            </a:endParaRPr>
          </a:p>
        </p:txBody>
      </p:sp>
      <p:pic>
        <p:nvPicPr>
          <p:cNvPr id="18" name="Picture Placeholder 17">
            <a:extLst>
              <a:ext uri="{FF2B5EF4-FFF2-40B4-BE49-F238E27FC236}">
                <a16:creationId xmlns:a16="http://schemas.microsoft.com/office/drawing/2014/main" id="{5B4263E7-7F9A-451F-A080-FCFB1923FC6B}"/>
              </a:ext>
            </a:extLst>
          </p:cNvPr>
          <p:cNvPicPr>
            <a:picLocks noGrp="1" noChangeAspect="1"/>
          </p:cNvPicPr>
          <p:nvPr>
            <p:ph type="pic" sz="quarter" idx="18"/>
          </p:nvPr>
        </p:nvPicPr>
        <p:blipFill>
          <a:blip r:embed="rId3" cstate="email">
            <a:extLst>
              <a:ext uri="{28A0092B-C50C-407E-A947-70E740481C1C}">
                <a14:useLocalDpi xmlns:a14="http://schemas.microsoft.com/office/drawing/2010/main" val="0"/>
              </a:ext>
            </a:extLst>
          </a:blip>
          <a:srcRect/>
          <a:stretch>
            <a:fillRect/>
          </a:stretch>
        </p:blipFill>
        <p:spPr>
          <a:xfrm>
            <a:off x="10380442" y="3728392"/>
            <a:ext cx="3665318" cy="3665318"/>
          </a:xfrm>
        </p:spPr>
      </p:pic>
    </p:spTree>
    <p:extLst>
      <p:ext uri="{BB962C8B-B14F-4D97-AF65-F5344CB8AC3E}">
        <p14:creationId xmlns:p14="http://schemas.microsoft.com/office/powerpoint/2010/main" val="12792293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 y="0"/>
            <a:ext cx="8675649"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15801525" y="8325670"/>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9380600" y="6158354"/>
            <a:ext cx="14002231" cy="1384995"/>
          </a:xfrm>
          <a:prstGeom prst="rect">
            <a:avLst/>
          </a:prstGeom>
          <a:noFill/>
        </p:spPr>
        <p:txBody>
          <a:bodyPr wrap="none" rtlCol="0">
            <a:spAutoFit/>
          </a:bodyPr>
          <a:lstStyle/>
          <a:p>
            <a:pPr algn="ctr"/>
            <a:r>
              <a:rPr lang="sl-SI" sz="8400" b="1" i="1" spc="800" dirty="0">
                <a:solidFill>
                  <a:schemeClr val="tx2"/>
                </a:solidFill>
                <a:latin typeface="Lato Black" charset="0"/>
                <a:ea typeface="Lato Black" charset="0"/>
                <a:cs typeface="Lato Black" charset="0"/>
              </a:rPr>
              <a:t>Ko dobre ideje zaživijo</a:t>
            </a:r>
            <a:endParaRPr lang="en-US" sz="8400" b="1" i="1" spc="800" dirty="0">
              <a:solidFill>
                <a:schemeClr val="tx2"/>
              </a:solidFill>
              <a:latin typeface="Lato Black" charset="0"/>
              <a:ea typeface="Lato Black" charset="0"/>
              <a:cs typeface="Lato Black" charset="0"/>
            </a:endParaRPr>
          </a:p>
        </p:txBody>
      </p:sp>
      <p:sp>
        <p:nvSpPr>
          <p:cNvPr id="15" name="TextBox 14"/>
          <p:cNvSpPr txBox="1"/>
          <p:nvPr/>
        </p:nvSpPr>
        <p:spPr>
          <a:xfrm>
            <a:off x="13450835" y="8846382"/>
            <a:ext cx="5861861" cy="584775"/>
          </a:xfrm>
          <a:prstGeom prst="rect">
            <a:avLst/>
          </a:prstGeom>
          <a:noFill/>
        </p:spPr>
        <p:txBody>
          <a:bodyPr wrap="none" rtlCol="0" anchor="ctr" anchorCtr="0">
            <a:spAutoFit/>
          </a:bodyPr>
          <a:lstStyle/>
          <a:p>
            <a:pPr algn="ctr"/>
            <a:r>
              <a:rPr lang="sl-SI" sz="3200" dirty="0"/>
              <a:t>Bodite na prvem mestu. Vedno.</a:t>
            </a:r>
            <a:endParaRPr lang="en-US" sz="3200" b="1" dirty="0">
              <a:solidFill>
                <a:schemeClr val="tx2"/>
              </a:solidFill>
              <a:latin typeface="Poppins SemiBold" charset="0"/>
              <a:ea typeface="Poppins SemiBold" charset="0"/>
              <a:cs typeface="Poppins SemiBold" charset="0"/>
            </a:endParaRPr>
          </a:p>
        </p:txBody>
      </p:sp>
      <p:sp>
        <p:nvSpPr>
          <p:cNvPr id="19" name="Subtitle 2"/>
          <p:cNvSpPr txBox="1">
            <a:spLocks/>
          </p:cNvSpPr>
          <p:nvPr/>
        </p:nvSpPr>
        <p:spPr>
          <a:xfrm>
            <a:off x="922202" y="3115116"/>
            <a:ext cx="7307398" cy="885646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640"/>
              </a:lnSpc>
            </a:pPr>
            <a:r>
              <a:rPr lang="sl-SI" sz="2800" dirty="0">
                <a:solidFill>
                  <a:schemeClr val="tx1"/>
                </a:solidFill>
                <a:latin typeface="Poppins Light" pitchFamily="2" charset="77"/>
                <a:ea typeface="Poppins Light" charset="0"/>
                <a:cs typeface="Poppins Light" pitchFamily="2" charset="77"/>
              </a:rPr>
              <a:t>Z učinkovitim komuniciranjem vplivamo na zavedanje in prepoznavanje blagovne znamke že na začetku uporabnikovih nakupnih odločitev.</a:t>
            </a:r>
          </a:p>
          <a:p>
            <a:pPr>
              <a:lnSpc>
                <a:spcPts val="4640"/>
              </a:lnSpc>
            </a:pPr>
            <a:endParaRPr lang="sl-SI" sz="2800" dirty="0">
              <a:solidFill>
                <a:schemeClr val="tx1"/>
              </a:solidFill>
              <a:latin typeface="Poppins Light" pitchFamily="2" charset="77"/>
              <a:ea typeface="Poppins Light" charset="0"/>
              <a:cs typeface="Poppins Light" pitchFamily="2" charset="77"/>
            </a:endParaRPr>
          </a:p>
          <a:p>
            <a:pPr>
              <a:lnSpc>
                <a:spcPts val="4640"/>
              </a:lnSpc>
            </a:pPr>
            <a:r>
              <a:rPr lang="sl-SI" sz="2800" dirty="0">
                <a:solidFill>
                  <a:schemeClr val="tx1"/>
                </a:solidFill>
                <a:latin typeface="Poppins Light" pitchFamily="2" charset="77"/>
                <a:ea typeface="Poppins Light" charset="0"/>
                <a:cs typeface="Poppins Light" pitchFamily="2" charset="77"/>
              </a:rPr>
              <a:t>Ob pozornosti na celovit spletni ekosistem snujemo taktične digitalne kampanje, ki uporabnika uspešno pripeljejo do končne odločitve o nakupu.</a:t>
            </a:r>
          </a:p>
          <a:p>
            <a:pPr>
              <a:lnSpc>
                <a:spcPts val="4640"/>
              </a:lnSpc>
            </a:pPr>
            <a:endParaRPr lang="sl-SI" sz="2800" dirty="0">
              <a:solidFill>
                <a:schemeClr val="tx1"/>
              </a:solidFill>
              <a:latin typeface="Poppins Light" pitchFamily="2" charset="77"/>
              <a:ea typeface="Poppins Light" charset="0"/>
              <a:cs typeface="Poppins Light" pitchFamily="2" charset="77"/>
            </a:endParaRPr>
          </a:p>
          <a:p>
            <a:pPr>
              <a:lnSpc>
                <a:spcPts val="4640"/>
              </a:lnSpc>
            </a:pPr>
            <a:r>
              <a:rPr lang="sl-SI" sz="2800" dirty="0">
                <a:solidFill>
                  <a:schemeClr val="tx1"/>
                </a:solidFill>
                <a:latin typeface="Poppins Light" pitchFamily="2" charset="77"/>
                <a:ea typeface="Poppins Light" charset="0"/>
                <a:cs typeface="Poppins Light" pitchFamily="2" charset="77"/>
              </a:rPr>
              <a:t>Na poti pa vseskozi prepletamo kreativno vsebino z dodano vrednostjo in ustvarjamo pristne odnose, ki sta naši največji strasti. </a:t>
            </a:r>
          </a:p>
          <a:p>
            <a:pPr>
              <a:lnSpc>
                <a:spcPts val="4640"/>
              </a:lnSpc>
            </a:pPr>
            <a:endParaRPr lang="sl-SI" sz="2800" dirty="0">
              <a:solidFill>
                <a:schemeClr val="tx1"/>
              </a:solidFill>
              <a:latin typeface="Poppins Light" pitchFamily="2" charset="77"/>
              <a:ea typeface="Poppins Light" charset="0"/>
              <a:cs typeface="Poppins Light" pitchFamily="2" charset="77"/>
            </a:endParaRPr>
          </a:p>
        </p:txBody>
      </p:sp>
      <p:sp>
        <p:nvSpPr>
          <p:cNvPr id="20" name="TextBox 19"/>
          <p:cNvSpPr txBox="1"/>
          <p:nvPr/>
        </p:nvSpPr>
        <p:spPr>
          <a:xfrm>
            <a:off x="3738940" y="1958416"/>
            <a:ext cx="1197765" cy="553998"/>
          </a:xfrm>
          <a:prstGeom prst="rect">
            <a:avLst/>
          </a:prstGeom>
          <a:noFill/>
        </p:spPr>
        <p:txBody>
          <a:bodyPr wrap="none" rtlCol="0" anchor="ctr" anchorCtr="0">
            <a:spAutoFit/>
          </a:bodyPr>
          <a:lstStyle/>
          <a:p>
            <a:pPr algn="ctr"/>
            <a:r>
              <a:rPr lang="sl-SI" sz="3000" b="1" dirty="0">
                <a:latin typeface="Poppins SemiBold" charset="0"/>
                <a:ea typeface="Poppins SemiBold" charset="0"/>
                <a:cs typeface="Poppins SemiBold" charset="0"/>
              </a:rPr>
              <a:t>O NAS</a:t>
            </a:r>
            <a:endParaRPr lang="en-US" sz="3000" b="1" dirty="0">
              <a:latin typeface="Poppins SemiBold" charset="0"/>
              <a:ea typeface="Poppins SemiBold" charset="0"/>
              <a:cs typeface="Poppins SemiBold" charset="0"/>
            </a:endParaRPr>
          </a:p>
        </p:txBody>
      </p:sp>
      <p:sp>
        <p:nvSpPr>
          <p:cNvPr id="22" name="Hexagon 21"/>
          <p:cNvSpPr/>
          <p:nvPr/>
        </p:nvSpPr>
        <p:spPr>
          <a:xfrm rot="5400000">
            <a:off x="15472909" y="3544021"/>
            <a:ext cx="1893728" cy="1632524"/>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hape 2785"/>
          <p:cNvSpPr/>
          <p:nvPr/>
        </p:nvSpPr>
        <p:spPr>
          <a:xfrm>
            <a:off x="16016171" y="4030062"/>
            <a:ext cx="807204" cy="660442"/>
          </a:xfrm>
          <a:custGeom>
            <a:avLst/>
            <a:gdLst/>
            <a:ahLst/>
            <a:cxnLst>
              <a:cxn ang="0">
                <a:pos x="wd2" y="hd2"/>
              </a:cxn>
              <a:cxn ang="5400000">
                <a:pos x="wd2" y="hd2"/>
              </a:cxn>
              <a:cxn ang="10800000">
                <a:pos x="wd2" y="hd2"/>
              </a:cxn>
              <a:cxn ang="16200000">
                <a:pos x="wd2" y="hd2"/>
              </a:cxn>
            </a:cxnLst>
            <a:rect l="0" t="0" r="r" b="b"/>
            <a:pathLst>
              <a:path w="21600" h="21600" extrusionOk="0">
                <a:moveTo>
                  <a:pt x="16691" y="20400"/>
                </a:moveTo>
                <a:cubicBezTo>
                  <a:pt x="14522" y="20400"/>
                  <a:pt x="12764" y="18251"/>
                  <a:pt x="12764" y="15600"/>
                </a:cubicBezTo>
                <a:cubicBezTo>
                  <a:pt x="12764" y="12949"/>
                  <a:pt x="14522" y="10800"/>
                  <a:pt x="16691" y="10800"/>
                </a:cubicBezTo>
                <a:cubicBezTo>
                  <a:pt x="18860" y="10800"/>
                  <a:pt x="20618" y="12949"/>
                  <a:pt x="20618" y="15600"/>
                </a:cubicBezTo>
                <a:cubicBezTo>
                  <a:pt x="20618" y="18251"/>
                  <a:pt x="18860" y="20400"/>
                  <a:pt x="16691" y="20400"/>
                </a:cubicBezTo>
                <a:moveTo>
                  <a:pt x="12762" y="3393"/>
                </a:moveTo>
                <a:lnTo>
                  <a:pt x="12781" y="3388"/>
                </a:lnTo>
                <a:cubicBezTo>
                  <a:pt x="12870" y="2164"/>
                  <a:pt x="13702" y="1200"/>
                  <a:pt x="14727" y="1200"/>
                </a:cubicBezTo>
                <a:cubicBezTo>
                  <a:pt x="15521" y="1200"/>
                  <a:pt x="16202" y="1779"/>
                  <a:pt x="16511" y="2609"/>
                </a:cubicBezTo>
                <a:lnTo>
                  <a:pt x="16509" y="2609"/>
                </a:lnTo>
                <a:lnTo>
                  <a:pt x="19162" y="10421"/>
                </a:lnTo>
                <a:cubicBezTo>
                  <a:pt x="18436" y="9902"/>
                  <a:pt x="17593" y="9600"/>
                  <a:pt x="16691" y="9600"/>
                </a:cubicBezTo>
                <a:cubicBezTo>
                  <a:pt x="15082" y="9600"/>
                  <a:pt x="13658" y="10550"/>
                  <a:pt x="12763" y="12012"/>
                </a:cubicBezTo>
                <a:cubicBezTo>
                  <a:pt x="12763" y="12012"/>
                  <a:pt x="12762" y="3393"/>
                  <a:pt x="12762" y="3393"/>
                </a:cubicBezTo>
                <a:close/>
                <a:moveTo>
                  <a:pt x="11782" y="13200"/>
                </a:moveTo>
                <a:lnTo>
                  <a:pt x="9818" y="13200"/>
                </a:lnTo>
                <a:lnTo>
                  <a:pt x="9818" y="4800"/>
                </a:lnTo>
                <a:lnTo>
                  <a:pt x="11782" y="4800"/>
                </a:lnTo>
                <a:cubicBezTo>
                  <a:pt x="11782" y="4800"/>
                  <a:pt x="11782" y="13200"/>
                  <a:pt x="11782" y="13200"/>
                </a:cubicBezTo>
                <a:close/>
                <a:moveTo>
                  <a:pt x="11782" y="15600"/>
                </a:moveTo>
                <a:lnTo>
                  <a:pt x="9818" y="15600"/>
                </a:lnTo>
                <a:lnTo>
                  <a:pt x="9818" y="14400"/>
                </a:lnTo>
                <a:lnTo>
                  <a:pt x="11782" y="14400"/>
                </a:lnTo>
                <a:cubicBezTo>
                  <a:pt x="11782" y="14400"/>
                  <a:pt x="11782" y="15600"/>
                  <a:pt x="11782" y="15600"/>
                </a:cubicBezTo>
                <a:close/>
                <a:moveTo>
                  <a:pt x="8837" y="12012"/>
                </a:moveTo>
                <a:cubicBezTo>
                  <a:pt x="7942" y="10550"/>
                  <a:pt x="6518" y="9600"/>
                  <a:pt x="4909" y="9600"/>
                </a:cubicBezTo>
                <a:cubicBezTo>
                  <a:pt x="4007" y="9600"/>
                  <a:pt x="3164" y="9902"/>
                  <a:pt x="2438" y="10421"/>
                </a:cubicBezTo>
                <a:lnTo>
                  <a:pt x="5091" y="2609"/>
                </a:lnTo>
                <a:lnTo>
                  <a:pt x="5089" y="2609"/>
                </a:lnTo>
                <a:cubicBezTo>
                  <a:pt x="5398" y="1779"/>
                  <a:pt x="6079" y="1200"/>
                  <a:pt x="6873" y="1200"/>
                </a:cubicBezTo>
                <a:cubicBezTo>
                  <a:pt x="7898" y="1200"/>
                  <a:pt x="8730" y="2164"/>
                  <a:pt x="8819" y="3388"/>
                </a:cubicBezTo>
                <a:lnTo>
                  <a:pt x="8838" y="3393"/>
                </a:lnTo>
                <a:cubicBezTo>
                  <a:pt x="8838" y="3393"/>
                  <a:pt x="8837" y="12012"/>
                  <a:pt x="8837" y="12012"/>
                </a:cubicBezTo>
                <a:close/>
                <a:moveTo>
                  <a:pt x="4909" y="20400"/>
                </a:moveTo>
                <a:cubicBezTo>
                  <a:pt x="2740" y="20400"/>
                  <a:pt x="982" y="18251"/>
                  <a:pt x="982" y="15600"/>
                </a:cubicBezTo>
                <a:cubicBezTo>
                  <a:pt x="982" y="12949"/>
                  <a:pt x="2740" y="10800"/>
                  <a:pt x="4909" y="10800"/>
                </a:cubicBezTo>
                <a:cubicBezTo>
                  <a:pt x="7078" y="10800"/>
                  <a:pt x="8836" y="12949"/>
                  <a:pt x="8836" y="15600"/>
                </a:cubicBezTo>
                <a:cubicBezTo>
                  <a:pt x="8836" y="18251"/>
                  <a:pt x="7078" y="20400"/>
                  <a:pt x="4909" y="20400"/>
                </a:cubicBezTo>
                <a:moveTo>
                  <a:pt x="21102" y="12980"/>
                </a:moveTo>
                <a:lnTo>
                  <a:pt x="17504" y="2400"/>
                </a:lnTo>
                <a:lnTo>
                  <a:pt x="17493" y="2402"/>
                </a:lnTo>
                <a:cubicBezTo>
                  <a:pt x="17088" y="1006"/>
                  <a:pt x="16009" y="0"/>
                  <a:pt x="14727" y="0"/>
                </a:cubicBezTo>
                <a:cubicBezTo>
                  <a:pt x="13101" y="0"/>
                  <a:pt x="11782" y="1612"/>
                  <a:pt x="11782" y="3600"/>
                </a:cubicBezTo>
                <a:lnTo>
                  <a:pt x="9818" y="3600"/>
                </a:lnTo>
                <a:cubicBezTo>
                  <a:pt x="9818" y="1612"/>
                  <a:pt x="8499" y="0"/>
                  <a:pt x="6873" y="0"/>
                </a:cubicBezTo>
                <a:cubicBezTo>
                  <a:pt x="5592" y="0"/>
                  <a:pt x="4512" y="1006"/>
                  <a:pt x="4107" y="2402"/>
                </a:cubicBezTo>
                <a:lnTo>
                  <a:pt x="4096" y="2400"/>
                </a:lnTo>
                <a:lnTo>
                  <a:pt x="498" y="12980"/>
                </a:lnTo>
                <a:cubicBezTo>
                  <a:pt x="182" y="13772"/>
                  <a:pt x="0" y="14659"/>
                  <a:pt x="0" y="15600"/>
                </a:cubicBezTo>
                <a:cubicBezTo>
                  <a:pt x="0" y="18914"/>
                  <a:pt x="2198" y="21600"/>
                  <a:pt x="4909" y="21600"/>
                </a:cubicBezTo>
                <a:cubicBezTo>
                  <a:pt x="7284" y="21600"/>
                  <a:pt x="9265" y="19539"/>
                  <a:pt x="9719" y="16800"/>
                </a:cubicBezTo>
                <a:lnTo>
                  <a:pt x="11881" y="16800"/>
                </a:lnTo>
                <a:cubicBezTo>
                  <a:pt x="12335" y="19539"/>
                  <a:pt x="14316" y="21600"/>
                  <a:pt x="16691" y="21600"/>
                </a:cubicBezTo>
                <a:cubicBezTo>
                  <a:pt x="19402" y="21600"/>
                  <a:pt x="21600" y="18914"/>
                  <a:pt x="21600" y="15600"/>
                </a:cubicBezTo>
                <a:cubicBezTo>
                  <a:pt x="21600" y="14659"/>
                  <a:pt x="21418" y="13772"/>
                  <a:pt x="21102" y="12980"/>
                </a:cubicBezTo>
                <a:moveTo>
                  <a:pt x="16691" y="12000"/>
                </a:moveTo>
                <a:cubicBezTo>
                  <a:pt x="15064" y="12000"/>
                  <a:pt x="13745" y="13612"/>
                  <a:pt x="13745" y="15600"/>
                </a:cubicBezTo>
                <a:cubicBezTo>
                  <a:pt x="13745" y="15932"/>
                  <a:pt x="13965" y="16200"/>
                  <a:pt x="14236" y="16200"/>
                </a:cubicBezTo>
                <a:cubicBezTo>
                  <a:pt x="14508" y="16200"/>
                  <a:pt x="14727" y="15932"/>
                  <a:pt x="14727" y="15600"/>
                </a:cubicBezTo>
                <a:cubicBezTo>
                  <a:pt x="14727" y="14275"/>
                  <a:pt x="15606" y="13200"/>
                  <a:pt x="16691" y="13200"/>
                </a:cubicBezTo>
                <a:cubicBezTo>
                  <a:pt x="16962" y="13200"/>
                  <a:pt x="17182" y="12932"/>
                  <a:pt x="17182" y="12600"/>
                </a:cubicBezTo>
                <a:cubicBezTo>
                  <a:pt x="17182" y="12268"/>
                  <a:pt x="16962" y="12000"/>
                  <a:pt x="16691" y="12000"/>
                </a:cubicBezTo>
                <a:moveTo>
                  <a:pt x="4909" y="12000"/>
                </a:moveTo>
                <a:cubicBezTo>
                  <a:pt x="3282" y="12000"/>
                  <a:pt x="1964" y="13612"/>
                  <a:pt x="1964" y="15600"/>
                </a:cubicBezTo>
                <a:cubicBezTo>
                  <a:pt x="1964" y="15932"/>
                  <a:pt x="2183" y="16200"/>
                  <a:pt x="2455" y="16200"/>
                </a:cubicBezTo>
                <a:cubicBezTo>
                  <a:pt x="2726" y="16200"/>
                  <a:pt x="2945" y="15932"/>
                  <a:pt x="2945" y="15600"/>
                </a:cubicBezTo>
                <a:cubicBezTo>
                  <a:pt x="2945" y="14275"/>
                  <a:pt x="3825" y="13200"/>
                  <a:pt x="4909" y="13200"/>
                </a:cubicBezTo>
                <a:cubicBezTo>
                  <a:pt x="5180" y="13200"/>
                  <a:pt x="5400" y="12932"/>
                  <a:pt x="5400" y="12600"/>
                </a:cubicBezTo>
                <a:cubicBezTo>
                  <a:pt x="5400" y="12268"/>
                  <a:pt x="5180" y="12000"/>
                  <a:pt x="4909" y="120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18904883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Označba mesta slike 49">
            <a:extLst>
              <a:ext uri="{FF2B5EF4-FFF2-40B4-BE49-F238E27FC236}">
                <a16:creationId xmlns:a16="http://schemas.microsoft.com/office/drawing/2014/main" id="{B8766618-A6EC-4115-A1F9-940F237ECE09}"/>
              </a:ext>
            </a:extLst>
          </p:cNvPr>
          <p:cNvPicPr>
            <a:picLocks noGrp="1" noChangeAspect="1"/>
          </p:cNvPicPr>
          <p:nvPr>
            <p:ph type="pic" sz="quarter" idx="17"/>
          </p:nvPr>
        </p:nvPicPr>
        <p:blipFill>
          <a:blip r:embed="rId3" cstate="email">
            <a:extLst>
              <a:ext uri="{28A0092B-C50C-407E-A947-70E740481C1C}">
                <a14:useLocalDpi xmlns:a14="http://schemas.microsoft.com/office/drawing/2010/main" val="0"/>
              </a:ext>
            </a:extLst>
          </a:blip>
          <a:srcRect t="6407" b="6407"/>
          <a:stretch>
            <a:fillRect/>
          </a:stretch>
        </p:blipFill>
        <p:spPr>
          <a:xfrm>
            <a:off x="14777046" y="4338454"/>
            <a:ext cx="5966992" cy="3471948"/>
          </a:xfrm>
        </p:spPr>
      </p:pic>
      <p:pic>
        <p:nvPicPr>
          <p:cNvPr id="59" name="Picture Placeholder 58">
            <a:extLst>
              <a:ext uri="{FF2B5EF4-FFF2-40B4-BE49-F238E27FC236}">
                <a16:creationId xmlns:a16="http://schemas.microsoft.com/office/drawing/2014/main" id="{98AA2F75-8931-4019-A79E-270CB07C5784}"/>
              </a:ext>
            </a:extLst>
          </p:cNvPr>
          <p:cNvPicPr>
            <a:picLocks noGrp="1" noChangeAspect="1"/>
          </p:cNvPicPr>
          <p:nvPr>
            <p:ph type="pic" sz="quarter" idx="16"/>
          </p:nvPr>
        </p:nvPicPr>
        <p:blipFill>
          <a:blip r:embed="rId4" cstate="email">
            <a:extLst>
              <a:ext uri="{28A0092B-C50C-407E-A947-70E740481C1C}">
                <a14:useLocalDpi xmlns:a14="http://schemas.microsoft.com/office/drawing/2010/main" val="0"/>
              </a:ext>
            </a:extLst>
          </a:blip>
          <a:srcRect t="7368" b="7368"/>
          <a:stretch>
            <a:fillRect/>
          </a:stretch>
        </p:blipFill>
        <p:spPr>
          <a:xfrm>
            <a:off x="3816790" y="4231872"/>
            <a:ext cx="6150170" cy="3578530"/>
          </a:xfrm>
        </p:spPr>
      </p:pic>
      <p:sp>
        <p:nvSpPr>
          <p:cNvPr id="28" name="Rectangle 27"/>
          <p:cNvSpPr/>
          <p:nvPr/>
        </p:nvSpPr>
        <p:spPr>
          <a:xfrm>
            <a:off x="15344002" y="2937402"/>
            <a:ext cx="4609355" cy="890227"/>
          </a:xfrm>
          <a:prstGeom prst="rect">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Box 28"/>
          <p:cNvSpPr txBox="1"/>
          <p:nvPr/>
        </p:nvSpPr>
        <p:spPr>
          <a:xfrm>
            <a:off x="16849710" y="3046679"/>
            <a:ext cx="1597938" cy="630942"/>
          </a:xfrm>
          <a:prstGeom prst="rect">
            <a:avLst/>
          </a:prstGeom>
          <a:noFill/>
        </p:spPr>
        <p:txBody>
          <a:bodyPr wrap="none" rtlCol="0" anchor="ctr" anchorCtr="0">
            <a:spAutoFit/>
          </a:bodyPr>
          <a:lstStyle/>
          <a:p>
            <a:pPr algn="ctr"/>
            <a:r>
              <a:rPr lang="sl-SI" sz="3500" b="1" dirty="0">
                <a:latin typeface="Poppins SemiBold" charset="0"/>
                <a:ea typeface="Poppins SemiBold" charset="0"/>
                <a:cs typeface="Poppins SemiBold" charset="0"/>
              </a:rPr>
              <a:t>Veščine</a:t>
            </a:r>
            <a:endParaRPr lang="en-US" sz="3500" b="1" dirty="0">
              <a:latin typeface="Poppins SemiBold" charset="0"/>
              <a:ea typeface="Poppins SemiBold" charset="0"/>
              <a:cs typeface="Poppins SemiBold" charset="0"/>
            </a:endParaRPr>
          </a:p>
        </p:txBody>
      </p:sp>
      <p:sp>
        <p:nvSpPr>
          <p:cNvPr id="30" name="Subtitle 2"/>
          <p:cNvSpPr txBox="1">
            <a:spLocks/>
          </p:cNvSpPr>
          <p:nvPr/>
        </p:nvSpPr>
        <p:spPr>
          <a:xfrm>
            <a:off x="13237097" y="8347727"/>
            <a:ext cx="8263991" cy="4621075"/>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just">
              <a:lnSpc>
                <a:spcPts val="4040"/>
              </a:lnSpc>
              <a:buFont typeface="Arial" panose="020B0604020202020204" pitchFamily="34" charset="0"/>
              <a:buChar char="•"/>
            </a:pPr>
            <a:r>
              <a:rPr lang="sl-SI" sz="2800" dirty="0">
                <a:solidFill>
                  <a:schemeClr val="tx1"/>
                </a:solidFill>
              </a:rPr>
              <a:t>kreativno oblikovanje vsebin, ki podjetja povezujejo s kupci,</a:t>
            </a:r>
          </a:p>
          <a:p>
            <a:pPr marL="342900" indent="-342900" algn="just">
              <a:lnSpc>
                <a:spcPts val="4040"/>
              </a:lnSpc>
              <a:buFont typeface="Arial" panose="020B0604020202020204" pitchFamily="34" charset="0"/>
              <a:buChar char="•"/>
            </a:pPr>
            <a:endParaRPr lang="sl-SI" sz="2800" dirty="0">
              <a:solidFill>
                <a:schemeClr val="tx1"/>
              </a:solidFill>
            </a:endParaRPr>
          </a:p>
          <a:p>
            <a:pPr marL="342900" indent="-342900" algn="just">
              <a:lnSpc>
                <a:spcPts val="4040"/>
              </a:lnSpc>
              <a:buFont typeface="Arial" panose="020B0604020202020204" pitchFamily="34" charset="0"/>
              <a:buChar char="•"/>
            </a:pPr>
            <a:r>
              <a:rPr lang="sl-SI" sz="2800" dirty="0">
                <a:solidFill>
                  <a:schemeClr val="tx1"/>
                </a:solidFill>
              </a:rPr>
              <a:t>dovršeno načrtovanje taktik digitalnega marketinga in</a:t>
            </a:r>
          </a:p>
          <a:p>
            <a:pPr marL="342900" indent="-342900" algn="just">
              <a:lnSpc>
                <a:spcPts val="4040"/>
              </a:lnSpc>
              <a:buFont typeface="Arial" panose="020B0604020202020204" pitchFamily="34" charset="0"/>
              <a:buChar char="•"/>
            </a:pPr>
            <a:endParaRPr lang="sl-SI" sz="2800" dirty="0">
              <a:solidFill>
                <a:schemeClr val="tx1"/>
              </a:solidFill>
            </a:endParaRPr>
          </a:p>
          <a:p>
            <a:pPr marL="342900" indent="-342900" algn="just">
              <a:lnSpc>
                <a:spcPts val="4040"/>
              </a:lnSpc>
              <a:buFont typeface="Arial" panose="020B0604020202020204" pitchFamily="34" charset="0"/>
              <a:buChar char="•"/>
            </a:pPr>
            <a:r>
              <a:rPr lang="sl-SI" sz="2800" dirty="0">
                <a:solidFill>
                  <a:schemeClr val="tx1"/>
                </a:solidFill>
              </a:rPr>
              <a:t>grajenje zaupanja v blagovno znamko z ustvarjanjem pristnih odnosov.</a:t>
            </a:r>
          </a:p>
        </p:txBody>
      </p:sp>
      <p:sp>
        <p:nvSpPr>
          <p:cNvPr id="31" name="Rectangle 30"/>
          <p:cNvSpPr/>
          <p:nvPr/>
        </p:nvSpPr>
        <p:spPr>
          <a:xfrm>
            <a:off x="4080766" y="2937402"/>
            <a:ext cx="5512057" cy="944179"/>
          </a:xfrm>
          <a:prstGeom prst="rect">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a:off x="5271813" y="3094021"/>
            <a:ext cx="3491020" cy="630942"/>
          </a:xfrm>
          <a:prstGeom prst="rect">
            <a:avLst/>
          </a:prstGeom>
          <a:noFill/>
        </p:spPr>
        <p:txBody>
          <a:bodyPr wrap="none" rtlCol="0" anchor="ctr" anchorCtr="0">
            <a:spAutoFit/>
          </a:bodyPr>
          <a:lstStyle/>
          <a:p>
            <a:pPr algn="ctr"/>
            <a:r>
              <a:rPr lang="sl-SI" sz="3500" b="1" dirty="0">
                <a:latin typeface="Poppins SemiBold" charset="0"/>
                <a:ea typeface="Poppins SemiBold" charset="0"/>
                <a:cs typeface="Poppins SemiBold" charset="0"/>
              </a:rPr>
              <a:t>Znanja in izkušnje</a:t>
            </a:r>
            <a:endParaRPr lang="en-US" sz="3500" b="1" dirty="0">
              <a:latin typeface="Poppins SemiBold" charset="0"/>
              <a:ea typeface="Poppins SemiBold" charset="0"/>
              <a:cs typeface="Poppins SemiBold" charset="0"/>
            </a:endParaRPr>
          </a:p>
        </p:txBody>
      </p:sp>
      <p:sp>
        <p:nvSpPr>
          <p:cNvPr id="33" name="Subtitle 2"/>
          <p:cNvSpPr txBox="1">
            <a:spLocks/>
          </p:cNvSpPr>
          <p:nvPr/>
        </p:nvSpPr>
        <p:spPr>
          <a:xfrm>
            <a:off x="2288012" y="8337146"/>
            <a:ext cx="9917126" cy="463165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just">
              <a:lnSpc>
                <a:spcPts val="4040"/>
              </a:lnSpc>
              <a:buFont typeface="Arial" panose="020B0604020202020204" pitchFamily="34" charset="0"/>
              <a:buChar char="•"/>
            </a:pPr>
            <a:r>
              <a:rPr lang="sl-SI" sz="2800" dirty="0">
                <a:solidFill>
                  <a:schemeClr val="tx1"/>
                </a:solidFill>
              </a:rPr>
              <a:t>večletne izkušnje na področju marketinga, odnosov z javnostmi, vodenja dogodkov in upravljanja digitalnih kanalov,</a:t>
            </a:r>
          </a:p>
          <a:p>
            <a:pPr algn="just">
              <a:lnSpc>
                <a:spcPts val="4040"/>
              </a:lnSpc>
            </a:pPr>
            <a:endParaRPr lang="sl-SI" sz="2800" dirty="0">
              <a:solidFill>
                <a:schemeClr val="tx1"/>
              </a:solidFill>
            </a:endParaRPr>
          </a:p>
          <a:p>
            <a:pPr marL="342900" indent="-342900" algn="just">
              <a:lnSpc>
                <a:spcPts val="4040"/>
              </a:lnSpc>
              <a:buFont typeface="Arial" panose="020B0604020202020204" pitchFamily="34" charset="0"/>
              <a:buChar char="•"/>
            </a:pPr>
            <a:r>
              <a:rPr lang="sl-SI" sz="2800" dirty="0">
                <a:solidFill>
                  <a:schemeClr val="tx1"/>
                </a:solidFill>
              </a:rPr>
              <a:t>strokovno znanje marketinga in upravljanja odnosov z javnostmi ter</a:t>
            </a:r>
          </a:p>
          <a:p>
            <a:pPr algn="just">
              <a:lnSpc>
                <a:spcPts val="4040"/>
              </a:lnSpc>
            </a:pPr>
            <a:endParaRPr lang="sl-SI" sz="2800" dirty="0">
              <a:solidFill>
                <a:schemeClr val="tx1"/>
              </a:solidFill>
            </a:endParaRPr>
          </a:p>
          <a:p>
            <a:pPr marL="342900" indent="-342900" algn="just">
              <a:lnSpc>
                <a:spcPts val="4040"/>
              </a:lnSpc>
              <a:buFont typeface="Arial" panose="020B0604020202020204" pitchFamily="34" charset="0"/>
              <a:buChar char="•"/>
            </a:pPr>
            <a:r>
              <a:rPr lang="sl-SI" sz="2800" dirty="0">
                <a:solidFill>
                  <a:schemeClr val="tx1"/>
                </a:solidFill>
              </a:rPr>
              <a:t>mednarodni certifikat Strokovnjak Digitalnega Marketinga.</a:t>
            </a:r>
            <a:endParaRPr lang="en-US" sz="2800" dirty="0">
              <a:solidFill>
                <a:schemeClr val="tx1"/>
              </a:solidFill>
              <a:latin typeface="Poppins Light" pitchFamily="2" charset="77"/>
            </a:endParaRPr>
          </a:p>
        </p:txBody>
      </p:sp>
    </p:spTree>
    <p:extLst>
      <p:ext uri="{BB962C8B-B14F-4D97-AF65-F5344CB8AC3E}">
        <p14:creationId xmlns:p14="http://schemas.microsoft.com/office/powerpoint/2010/main" val="17416219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Straight Connector 54"/>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rot="5400000">
            <a:off x="15555162" y="4771327"/>
            <a:ext cx="3639312" cy="3639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rot="5400000">
            <a:off x="10385481" y="4771327"/>
            <a:ext cx="3639312" cy="3639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rot="5400000">
            <a:off x="5185237" y="4771327"/>
            <a:ext cx="3639312" cy="3639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Shape 2641"/>
          <p:cNvSpPr/>
          <p:nvPr/>
        </p:nvSpPr>
        <p:spPr>
          <a:xfrm>
            <a:off x="6354828" y="6177306"/>
            <a:ext cx="1300130" cy="827354"/>
          </a:xfrm>
          <a:custGeom>
            <a:avLst/>
            <a:gdLst/>
            <a:ahLst/>
            <a:cxnLst>
              <a:cxn ang="0">
                <a:pos x="wd2" y="hd2"/>
              </a:cxn>
              <a:cxn ang="5400000">
                <a:pos x="wd2" y="hd2"/>
              </a:cxn>
              <a:cxn ang="10800000">
                <a:pos x="wd2" y="hd2"/>
              </a:cxn>
              <a:cxn ang="16200000">
                <a:pos x="wd2" y="hd2"/>
              </a:cxn>
            </a:cxnLst>
            <a:rect l="0" t="0" r="r" b="b"/>
            <a:pathLst>
              <a:path w="21600" h="21600" extrusionOk="0">
                <a:moveTo>
                  <a:pt x="20618" y="16606"/>
                </a:moveTo>
                <a:lnTo>
                  <a:pt x="16691" y="14138"/>
                </a:lnTo>
                <a:lnTo>
                  <a:pt x="16691" y="7462"/>
                </a:lnTo>
                <a:lnTo>
                  <a:pt x="20618" y="4994"/>
                </a:lnTo>
                <a:cubicBezTo>
                  <a:pt x="20618" y="4994"/>
                  <a:pt x="20618" y="16606"/>
                  <a:pt x="20618" y="16606"/>
                </a:cubicBezTo>
                <a:close/>
                <a:moveTo>
                  <a:pt x="21109" y="3086"/>
                </a:moveTo>
                <a:cubicBezTo>
                  <a:pt x="21030" y="3086"/>
                  <a:pt x="20958" y="3122"/>
                  <a:pt x="20892" y="3174"/>
                </a:cubicBezTo>
                <a:lnTo>
                  <a:pt x="20890" y="3167"/>
                </a:lnTo>
                <a:lnTo>
                  <a:pt x="16018" y="6229"/>
                </a:lnTo>
                <a:cubicBezTo>
                  <a:pt x="16013" y="6233"/>
                  <a:pt x="16008" y="6235"/>
                  <a:pt x="16003" y="6239"/>
                </a:cubicBezTo>
                <a:lnTo>
                  <a:pt x="15980" y="6252"/>
                </a:lnTo>
                <a:lnTo>
                  <a:pt x="15983" y="6260"/>
                </a:lnTo>
                <a:cubicBezTo>
                  <a:pt x="15822" y="6387"/>
                  <a:pt x="15709" y="6641"/>
                  <a:pt x="15709" y="6943"/>
                </a:cubicBezTo>
                <a:lnTo>
                  <a:pt x="15709" y="14657"/>
                </a:lnTo>
                <a:cubicBezTo>
                  <a:pt x="15709" y="14959"/>
                  <a:pt x="15822" y="15213"/>
                  <a:pt x="15983" y="15340"/>
                </a:cubicBezTo>
                <a:lnTo>
                  <a:pt x="15980" y="15347"/>
                </a:lnTo>
                <a:lnTo>
                  <a:pt x="16002" y="15360"/>
                </a:lnTo>
                <a:cubicBezTo>
                  <a:pt x="16008" y="15365"/>
                  <a:pt x="16013" y="15368"/>
                  <a:pt x="16018" y="15371"/>
                </a:cubicBezTo>
                <a:lnTo>
                  <a:pt x="20890" y="18433"/>
                </a:lnTo>
                <a:lnTo>
                  <a:pt x="20892" y="18426"/>
                </a:lnTo>
                <a:cubicBezTo>
                  <a:pt x="20958" y="18478"/>
                  <a:pt x="21030" y="18514"/>
                  <a:pt x="21109" y="18514"/>
                </a:cubicBezTo>
                <a:cubicBezTo>
                  <a:pt x="21380" y="18514"/>
                  <a:pt x="21600" y="18169"/>
                  <a:pt x="21600" y="17743"/>
                </a:cubicBezTo>
                <a:lnTo>
                  <a:pt x="21600" y="3857"/>
                </a:lnTo>
                <a:cubicBezTo>
                  <a:pt x="21600" y="3431"/>
                  <a:pt x="21380" y="3086"/>
                  <a:pt x="21109" y="3086"/>
                </a:cubicBezTo>
                <a:moveTo>
                  <a:pt x="13745" y="18514"/>
                </a:moveTo>
                <a:cubicBezTo>
                  <a:pt x="13745" y="19367"/>
                  <a:pt x="13306" y="20057"/>
                  <a:pt x="12764" y="20057"/>
                </a:cubicBezTo>
                <a:lnTo>
                  <a:pt x="1964" y="20057"/>
                </a:lnTo>
                <a:cubicBezTo>
                  <a:pt x="1422" y="20057"/>
                  <a:pt x="982" y="19367"/>
                  <a:pt x="982" y="18514"/>
                </a:cubicBezTo>
                <a:lnTo>
                  <a:pt x="982" y="3086"/>
                </a:lnTo>
                <a:cubicBezTo>
                  <a:pt x="982" y="2233"/>
                  <a:pt x="1422" y="1543"/>
                  <a:pt x="1964" y="1543"/>
                </a:cubicBezTo>
                <a:lnTo>
                  <a:pt x="12764" y="1543"/>
                </a:lnTo>
                <a:cubicBezTo>
                  <a:pt x="13306" y="1543"/>
                  <a:pt x="13745" y="2233"/>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19"/>
                  <a:pt x="879" y="21600"/>
                  <a:pt x="1964" y="21600"/>
                </a:cubicBezTo>
                <a:lnTo>
                  <a:pt x="12764" y="21600"/>
                </a:lnTo>
                <a:cubicBezTo>
                  <a:pt x="13848" y="21600"/>
                  <a:pt x="14727" y="20219"/>
                  <a:pt x="14727" y="18514"/>
                </a:cubicBezTo>
                <a:lnTo>
                  <a:pt x="14727" y="3086"/>
                </a:lnTo>
                <a:cubicBezTo>
                  <a:pt x="14727" y="1382"/>
                  <a:pt x="13848" y="0"/>
                  <a:pt x="12764"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65" name="Shape 2688"/>
          <p:cNvSpPr/>
          <p:nvPr/>
        </p:nvSpPr>
        <p:spPr>
          <a:xfrm>
            <a:off x="11414438" y="5940919"/>
            <a:ext cx="1300128" cy="1300128"/>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8" y="11291"/>
                  <a:pt x="19636" y="11291"/>
                </a:cubicBezTo>
                <a:lnTo>
                  <a:pt x="19636" y="7364"/>
                </a:lnTo>
                <a:cubicBezTo>
                  <a:pt x="20178"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59"/>
                  <a:pt x="18977" y="0"/>
                  <a:pt x="18164" y="0"/>
                </a:cubicBezTo>
                <a:cubicBezTo>
                  <a:pt x="17350" y="0"/>
                  <a:pt x="16691" y="659"/>
                  <a:pt x="16691" y="1473"/>
                </a:cubicBezTo>
                <a:lnTo>
                  <a:pt x="16691" y="1844"/>
                </a:lnTo>
                <a:lnTo>
                  <a:pt x="2459" y="6029"/>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79" y="21433"/>
                  <a:pt x="5166" y="21600"/>
                  <a:pt x="5400" y="21600"/>
                </a:cubicBezTo>
                <a:lnTo>
                  <a:pt x="9327" y="21600"/>
                </a:lnTo>
                <a:cubicBezTo>
                  <a:pt x="9598" y="21600"/>
                  <a:pt x="9818" y="21381"/>
                  <a:pt x="9818" y="21109"/>
                </a:cubicBezTo>
                <a:cubicBezTo>
                  <a:pt x="9818" y="21072"/>
                  <a:pt x="9805" y="21039"/>
                  <a:pt x="9797" y="21005"/>
                </a:cubicBezTo>
                <a:lnTo>
                  <a:pt x="9806" y="21003"/>
                </a:lnTo>
                <a:lnTo>
                  <a:pt x="8249" y="14329"/>
                </a:lnTo>
                <a:lnTo>
                  <a:pt x="16691" y="16811"/>
                </a:lnTo>
                <a:lnTo>
                  <a:pt x="16691" y="17182"/>
                </a:lnTo>
                <a:cubicBezTo>
                  <a:pt x="16691" y="17995"/>
                  <a:pt x="17350" y="18655"/>
                  <a:pt x="18164" y="18655"/>
                </a:cubicBezTo>
                <a:cubicBezTo>
                  <a:pt x="18977" y="18655"/>
                  <a:pt x="19636" y="17995"/>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67" name="Shape 2787"/>
          <p:cNvSpPr/>
          <p:nvPr/>
        </p:nvSpPr>
        <p:spPr>
          <a:xfrm>
            <a:off x="16725157" y="5940859"/>
            <a:ext cx="1299322" cy="1300188"/>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solidFill>
          <a:ln w="12700">
            <a:miter lim="400000"/>
          </a:ln>
        </p:spPr>
        <p:txBody>
          <a:bodyPr lIns="38090" tIns="38090" rIns="38090" bIns="38090" anchor="ctr"/>
          <a:lstStyle/>
          <a:p>
            <a:pPr algn="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dirty="0"/>
          </a:p>
        </p:txBody>
      </p:sp>
      <p:sp>
        <p:nvSpPr>
          <p:cNvPr id="68" name="TextBox 67"/>
          <p:cNvSpPr txBox="1"/>
          <p:nvPr/>
        </p:nvSpPr>
        <p:spPr>
          <a:xfrm>
            <a:off x="10356245" y="9101001"/>
            <a:ext cx="3665171" cy="523220"/>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VSEBINSKI MARKETING</a:t>
            </a:r>
            <a:endParaRPr lang="en-US" sz="2800" b="1" dirty="0">
              <a:solidFill>
                <a:schemeClr val="tx2"/>
              </a:solidFill>
              <a:latin typeface="Poppins SemiBold" charset="0"/>
              <a:ea typeface="Poppins SemiBold" charset="0"/>
              <a:cs typeface="Poppins SemiBold" charset="0"/>
            </a:endParaRPr>
          </a:p>
        </p:txBody>
      </p:sp>
      <p:sp>
        <p:nvSpPr>
          <p:cNvPr id="69" name="TextBox 68"/>
          <p:cNvSpPr txBox="1"/>
          <p:nvPr/>
        </p:nvSpPr>
        <p:spPr>
          <a:xfrm>
            <a:off x="15234264" y="9096126"/>
            <a:ext cx="4281108" cy="523220"/>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ORGANIZACIJA DOGODKOV</a:t>
            </a:r>
            <a:endParaRPr lang="en-US" sz="2800" b="1" dirty="0">
              <a:solidFill>
                <a:schemeClr val="tx2"/>
              </a:solidFill>
              <a:latin typeface="Poppins SemiBold" charset="0"/>
              <a:ea typeface="Poppins SemiBold" charset="0"/>
              <a:cs typeface="Poppins SemiBold" charset="0"/>
            </a:endParaRPr>
          </a:p>
        </p:txBody>
      </p:sp>
      <p:sp>
        <p:nvSpPr>
          <p:cNvPr id="70" name="TextBox 69"/>
          <p:cNvSpPr txBox="1"/>
          <p:nvPr/>
        </p:nvSpPr>
        <p:spPr>
          <a:xfrm>
            <a:off x="5197831" y="9092884"/>
            <a:ext cx="3614131" cy="523220"/>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DIGITALNI MARKETING</a:t>
            </a:r>
            <a:endParaRPr lang="en-US" sz="2800" b="1" dirty="0">
              <a:solidFill>
                <a:schemeClr val="tx2"/>
              </a:solidFill>
              <a:latin typeface="Poppins SemiBold" charset="0"/>
              <a:ea typeface="Poppins SemiBold" charset="0"/>
              <a:cs typeface="Poppins SemiBold" charset="0"/>
            </a:endParaRPr>
          </a:p>
        </p:txBody>
      </p:sp>
      <p:sp>
        <p:nvSpPr>
          <p:cNvPr id="73" name="Subtitle 2"/>
          <p:cNvSpPr txBox="1">
            <a:spLocks/>
          </p:cNvSpPr>
          <p:nvPr/>
        </p:nvSpPr>
        <p:spPr>
          <a:xfrm>
            <a:off x="14835763" y="9739922"/>
            <a:ext cx="5082254" cy="119860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sz="2800" dirty="0">
                <a:solidFill>
                  <a:schemeClr val="tx1"/>
                </a:solidFill>
              </a:rPr>
              <a:t>Izvedba raznolikih dogodkov od zasnove do zaključka</a:t>
            </a:r>
            <a:endParaRPr lang="en-US" sz="2800" dirty="0">
              <a:solidFill>
                <a:schemeClr val="tx1"/>
              </a:solidFill>
            </a:endParaRPr>
          </a:p>
        </p:txBody>
      </p:sp>
      <p:sp>
        <p:nvSpPr>
          <p:cNvPr id="74" name="Subtitle 2"/>
          <p:cNvSpPr txBox="1">
            <a:spLocks/>
          </p:cNvSpPr>
          <p:nvPr/>
        </p:nvSpPr>
        <p:spPr>
          <a:xfrm>
            <a:off x="10025782" y="9764531"/>
            <a:ext cx="4358711" cy="2224522"/>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sz="2800" dirty="0">
                <a:solidFill>
                  <a:schemeClr val="tx1"/>
                </a:solidFill>
              </a:rPr>
              <a:t>Strategije nastopa blagovne znamke in vzpostavljanje ključnih odnosov</a:t>
            </a:r>
            <a:endParaRPr lang="en-US" sz="2800" dirty="0">
              <a:solidFill>
                <a:schemeClr val="tx1"/>
              </a:solidFill>
            </a:endParaRPr>
          </a:p>
        </p:txBody>
      </p:sp>
      <p:sp>
        <p:nvSpPr>
          <p:cNvPr id="75" name="Subtitle 2"/>
          <p:cNvSpPr txBox="1">
            <a:spLocks/>
          </p:cNvSpPr>
          <p:nvPr/>
        </p:nvSpPr>
        <p:spPr>
          <a:xfrm>
            <a:off x="4825537" y="9816618"/>
            <a:ext cx="4358711" cy="2737483"/>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sz="2800" dirty="0">
                <a:solidFill>
                  <a:schemeClr val="tx1"/>
                </a:solidFill>
              </a:rPr>
              <a:t>Načrtovanje oglaševalskih kampanj, oblikovanje spletne vsebine in upravljanje digitalnih kanalov</a:t>
            </a:r>
            <a:endParaRPr lang="en-US" sz="2800" dirty="0">
              <a:solidFill>
                <a:schemeClr val="tx1"/>
              </a:solidFill>
            </a:endParaRPr>
          </a:p>
        </p:txBody>
      </p:sp>
      <p:sp>
        <p:nvSpPr>
          <p:cNvPr id="21" name="TextBox 20">
            <a:extLst>
              <a:ext uri="{FF2B5EF4-FFF2-40B4-BE49-F238E27FC236}">
                <a16:creationId xmlns:a16="http://schemas.microsoft.com/office/drawing/2014/main" id="{469E770E-8582-3F4A-9B51-D1B005C49561}"/>
              </a:ext>
            </a:extLst>
          </p:cNvPr>
          <p:cNvSpPr txBox="1"/>
          <p:nvPr/>
        </p:nvSpPr>
        <p:spPr>
          <a:xfrm>
            <a:off x="6121400" y="1160870"/>
            <a:ext cx="12134925" cy="1169551"/>
          </a:xfrm>
          <a:prstGeom prst="rect">
            <a:avLst/>
          </a:prstGeom>
          <a:noFill/>
        </p:spPr>
        <p:txBody>
          <a:bodyPr wrap="none" rtlCol="0">
            <a:spAutoFit/>
          </a:bodyPr>
          <a:lstStyle/>
          <a:p>
            <a:pPr algn="ctr"/>
            <a:r>
              <a:rPr lang="sl-SI" sz="7000" b="1" spc="800" dirty="0">
                <a:solidFill>
                  <a:schemeClr val="tx2"/>
                </a:solidFill>
                <a:latin typeface="Lato Black" charset="0"/>
                <a:ea typeface="Lato Black" charset="0"/>
                <a:cs typeface="Lato Black" charset="0"/>
              </a:rPr>
              <a:t>Katere rešitve nudimo?</a:t>
            </a:r>
            <a:endParaRPr lang="en-US" sz="7000" b="1" spc="800" dirty="0">
              <a:solidFill>
                <a:schemeClr val="tx2"/>
              </a:solidFill>
              <a:latin typeface="Lato Black" charset="0"/>
              <a:ea typeface="Lato Black" charset="0"/>
              <a:cs typeface="Lato Black" charset="0"/>
            </a:endParaRPr>
          </a:p>
        </p:txBody>
      </p:sp>
    </p:spTree>
    <p:extLst>
      <p:ext uri="{BB962C8B-B14F-4D97-AF65-F5344CB8AC3E}">
        <p14:creationId xmlns:p14="http://schemas.microsoft.com/office/powerpoint/2010/main" val="11564910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22D5ABF-985D-4A76-B7BD-95F20F59825F}"/>
              </a:ext>
            </a:extLst>
          </p:cNvPr>
          <p:cNvGraphicFramePr/>
          <p:nvPr>
            <p:extLst>
              <p:ext uri="{D42A27DB-BD31-4B8C-83A1-F6EECF244321}">
                <p14:modId xmlns:p14="http://schemas.microsoft.com/office/powerpoint/2010/main" val="2315489678"/>
              </p:ext>
            </p:extLst>
          </p:nvPr>
        </p:nvGraphicFramePr>
        <p:xfrm>
          <a:off x="1908866" y="1121669"/>
          <a:ext cx="20970017" cy="10834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71271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54">
            <a:extLst>
              <a:ext uri="{FF2B5EF4-FFF2-40B4-BE49-F238E27FC236}">
                <a16:creationId xmlns:a16="http://schemas.microsoft.com/office/drawing/2014/main" id="{5530EE7B-6428-4498-88FA-74856908AE4B}"/>
              </a:ext>
            </a:extLst>
          </p:cNvPr>
          <p:cNvCxnSpPr/>
          <p:nvPr/>
        </p:nvCxnSpPr>
        <p:spPr>
          <a:xfrm>
            <a:off x="10995902" y="2945523"/>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PoljeZBesedilom 1">
            <a:extLst>
              <a:ext uri="{FF2B5EF4-FFF2-40B4-BE49-F238E27FC236}">
                <a16:creationId xmlns:a16="http://schemas.microsoft.com/office/drawing/2014/main" id="{1C0707DE-7DF4-4F0D-AE72-BD653360ED2B}"/>
              </a:ext>
            </a:extLst>
          </p:cNvPr>
          <p:cNvSpPr txBox="1"/>
          <p:nvPr/>
        </p:nvSpPr>
        <p:spPr>
          <a:xfrm>
            <a:off x="4992780" y="1053548"/>
            <a:ext cx="13199165" cy="1169551"/>
          </a:xfrm>
          <a:prstGeom prst="rect">
            <a:avLst/>
          </a:prstGeom>
          <a:noFill/>
        </p:spPr>
        <p:txBody>
          <a:bodyPr wrap="square" rtlCol="0">
            <a:spAutoFit/>
          </a:bodyPr>
          <a:lstStyle/>
          <a:p>
            <a:pPr algn="ctr"/>
            <a:r>
              <a:rPr lang="sl-SI" sz="7000" b="1" spc="800" dirty="0">
                <a:solidFill>
                  <a:schemeClr val="tx2"/>
                </a:solidFill>
              </a:rPr>
              <a:t>Katere izzive rešimo?</a:t>
            </a:r>
          </a:p>
        </p:txBody>
      </p:sp>
      <p:sp>
        <p:nvSpPr>
          <p:cNvPr id="3" name="PoljeZBesedilom 2">
            <a:extLst>
              <a:ext uri="{FF2B5EF4-FFF2-40B4-BE49-F238E27FC236}">
                <a16:creationId xmlns:a16="http://schemas.microsoft.com/office/drawing/2014/main" id="{B6FF7B42-F627-4C91-80AB-7001A2573B0D}"/>
              </a:ext>
            </a:extLst>
          </p:cNvPr>
          <p:cNvSpPr txBox="1"/>
          <p:nvPr/>
        </p:nvSpPr>
        <p:spPr>
          <a:xfrm>
            <a:off x="2385391" y="3796748"/>
            <a:ext cx="20514366" cy="646331"/>
          </a:xfrm>
          <a:prstGeom prst="rect">
            <a:avLst/>
          </a:prstGeom>
          <a:noFill/>
        </p:spPr>
        <p:txBody>
          <a:bodyPr wrap="square" rtlCol="0">
            <a:spAutoFit/>
          </a:bodyPr>
          <a:lstStyle/>
          <a:p>
            <a:pPr marL="571500" indent="-571500">
              <a:buFont typeface="Arial" panose="020B0604020202020204" pitchFamily="34" charset="0"/>
              <a:buChar char="•"/>
            </a:pPr>
            <a:endParaRPr lang="sl-SI" dirty="0"/>
          </a:p>
        </p:txBody>
      </p:sp>
      <p:sp>
        <p:nvSpPr>
          <p:cNvPr id="9" name="PoljeZBesedilom 4">
            <a:extLst>
              <a:ext uri="{FF2B5EF4-FFF2-40B4-BE49-F238E27FC236}">
                <a16:creationId xmlns:a16="http://schemas.microsoft.com/office/drawing/2014/main" id="{C553E2FF-E73A-435D-B366-D30652E92AEA}"/>
              </a:ext>
            </a:extLst>
          </p:cNvPr>
          <p:cNvSpPr txBox="1"/>
          <p:nvPr/>
        </p:nvSpPr>
        <p:spPr>
          <a:xfrm>
            <a:off x="2453313" y="3299340"/>
            <a:ext cx="20378521" cy="10134313"/>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sl-SI" sz="4000" spc="800" dirty="0">
                <a:solidFill>
                  <a:schemeClr val="tx2"/>
                </a:solidFill>
              </a:rPr>
              <a:t>Hitrejši doseg kupcev z večjo prepoznavnostjo</a:t>
            </a:r>
          </a:p>
          <a:p>
            <a:pPr marL="571500" indent="-571500">
              <a:lnSpc>
                <a:spcPct val="150000"/>
              </a:lnSpc>
              <a:buFont typeface="Arial" panose="020B0604020202020204" pitchFamily="34" charset="0"/>
              <a:buChar char="•"/>
            </a:pPr>
            <a:r>
              <a:rPr lang="sl-SI" sz="4000" spc="800" dirty="0">
                <a:solidFill>
                  <a:schemeClr val="tx2"/>
                </a:solidFill>
              </a:rPr>
              <a:t>Večja obiskanost spletnih strani</a:t>
            </a:r>
          </a:p>
          <a:p>
            <a:pPr marL="571500" indent="-571500">
              <a:lnSpc>
                <a:spcPct val="150000"/>
              </a:lnSpc>
              <a:buFont typeface="Arial" panose="020B0604020202020204" pitchFamily="34" charset="0"/>
              <a:buChar char="•"/>
            </a:pPr>
            <a:r>
              <a:rPr lang="sl-SI" sz="4000" spc="800" dirty="0">
                <a:solidFill>
                  <a:schemeClr val="tx2"/>
                </a:solidFill>
              </a:rPr>
              <a:t>Povečana zvestoba uporabnikov</a:t>
            </a:r>
          </a:p>
          <a:p>
            <a:pPr marL="571500" indent="-571500">
              <a:lnSpc>
                <a:spcPct val="150000"/>
              </a:lnSpc>
              <a:buFont typeface="Arial" panose="020B0604020202020204" pitchFamily="34" charset="0"/>
              <a:buChar char="•"/>
            </a:pPr>
            <a:r>
              <a:rPr lang="sl-SI" sz="4000" spc="800" dirty="0">
                <a:solidFill>
                  <a:schemeClr val="tx2"/>
                </a:solidFill>
              </a:rPr>
              <a:t>Doseganje merljivih ciljev</a:t>
            </a:r>
          </a:p>
          <a:p>
            <a:pPr marL="571500" indent="-571500">
              <a:lnSpc>
                <a:spcPct val="150000"/>
              </a:lnSpc>
              <a:buFont typeface="Arial" panose="020B0604020202020204" pitchFamily="34" charset="0"/>
              <a:buChar char="•"/>
            </a:pPr>
            <a:r>
              <a:rPr lang="sl-SI" sz="4000" spc="800" dirty="0">
                <a:solidFill>
                  <a:schemeClr val="tx2"/>
                </a:solidFill>
              </a:rPr>
              <a:t>Izboljšanje konkurenčne prednosti</a:t>
            </a:r>
          </a:p>
          <a:p>
            <a:pPr marL="571500" indent="-571500">
              <a:lnSpc>
                <a:spcPct val="150000"/>
              </a:lnSpc>
              <a:buFont typeface="Arial" panose="020B0604020202020204" pitchFamily="34" charset="0"/>
              <a:buChar char="•"/>
            </a:pPr>
            <a:r>
              <a:rPr lang="sl-SI" sz="4000" spc="800" dirty="0">
                <a:solidFill>
                  <a:schemeClr val="tx2"/>
                </a:solidFill>
              </a:rPr>
              <a:t>Prihranek časa in dodatnih stroškov</a:t>
            </a:r>
          </a:p>
          <a:p>
            <a:pPr marL="571500" indent="-571500">
              <a:lnSpc>
                <a:spcPct val="150000"/>
              </a:lnSpc>
              <a:buFont typeface="Arial" panose="020B0604020202020204" pitchFamily="34" charset="0"/>
              <a:buChar char="•"/>
            </a:pPr>
            <a:r>
              <a:rPr lang="sl-SI" sz="4000" spc="800" dirty="0">
                <a:solidFill>
                  <a:schemeClr val="tx2"/>
                </a:solidFill>
              </a:rPr>
              <a:t>Visoka vrednost storitev – cenovno bolj dostopni kot agencije</a:t>
            </a:r>
          </a:p>
          <a:p>
            <a:pPr marL="571500" indent="-571500">
              <a:lnSpc>
                <a:spcPct val="150000"/>
              </a:lnSpc>
              <a:buFont typeface="Arial" panose="020B0604020202020204" pitchFamily="34" charset="0"/>
              <a:buChar char="•"/>
            </a:pPr>
            <a:r>
              <a:rPr lang="sl-SI" sz="4000" spc="800" dirty="0">
                <a:solidFill>
                  <a:schemeClr val="tx2"/>
                </a:solidFill>
              </a:rPr>
              <a:t>Hitra prilagoditev storitev tržnim razmeram</a:t>
            </a:r>
          </a:p>
          <a:p>
            <a:pPr marL="571500" indent="-571500">
              <a:lnSpc>
                <a:spcPct val="150000"/>
              </a:lnSpc>
              <a:buFont typeface="Arial" panose="020B0604020202020204" pitchFamily="34" charset="0"/>
              <a:buChar char="•"/>
            </a:pPr>
            <a:r>
              <a:rPr lang="sl-SI" sz="4000" spc="800" dirty="0">
                <a:solidFill>
                  <a:schemeClr val="tx2"/>
                </a:solidFill>
              </a:rPr>
              <a:t>Enostavna dostopnost in hitra odzivnost</a:t>
            </a:r>
          </a:p>
          <a:p>
            <a:pPr marL="571500" indent="-571500">
              <a:lnSpc>
                <a:spcPct val="150000"/>
              </a:lnSpc>
              <a:buFont typeface="Arial" panose="020B0604020202020204" pitchFamily="34" charset="0"/>
              <a:buChar char="•"/>
            </a:pPr>
            <a:r>
              <a:rPr lang="sl-SI" sz="4000" spc="800" dirty="0">
                <a:solidFill>
                  <a:schemeClr val="tx2"/>
                </a:solidFill>
              </a:rPr>
              <a:t>Celovite rešitve naprednega marketinga na enem mestu</a:t>
            </a:r>
          </a:p>
        </p:txBody>
      </p:sp>
    </p:spTree>
    <p:extLst>
      <p:ext uri="{BB962C8B-B14F-4D97-AF65-F5344CB8AC3E}">
        <p14:creationId xmlns:p14="http://schemas.microsoft.com/office/powerpoint/2010/main" val="33547326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a:off x="11608677" y="8258764"/>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9708759" y="6091448"/>
            <a:ext cx="4960205" cy="1384995"/>
          </a:xfrm>
          <a:prstGeom prst="rect">
            <a:avLst/>
          </a:prstGeom>
          <a:noFill/>
        </p:spPr>
        <p:txBody>
          <a:bodyPr wrap="none" rtlCol="0">
            <a:spAutoFit/>
          </a:bodyPr>
          <a:lstStyle/>
          <a:p>
            <a:pPr algn="ctr"/>
            <a:r>
              <a:rPr lang="sl-SI" sz="8400" b="1" spc="800" dirty="0">
                <a:solidFill>
                  <a:schemeClr val="tx2"/>
                </a:solidFill>
                <a:latin typeface="Lato Black" charset="0"/>
                <a:ea typeface="Lato Black" charset="0"/>
                <a:cs typeface="Lato Black" charset="0"/>
              </a:rPr>
              <a:t>Projekti</a:t>
            </a:r>
            <a:endParaRPr lang="en-US" sz="8400" b="1" spc="800" dirty="0">
              <a:solidFill>
                <a:schemeClr val="tx2"/>
              </a:solidFill>
              <a:latin typeface="Lato Black" charset="0"/>
              <a:ea typeface="Lato Black" charset="0"/>
              <a:cs typeface="Lato Black" charset="0"/>
            </a:endParaRPr>
          </a:p>
        </p:txBody>
      </p:sp>
      <p:sp>
        <p:nvSpPr>
          <p:cNvPr id="2" name="Oval 1"/>
          <p:cNvSpPr/>
          <p:nvPr/>
        </p:nvSpPr>
        <p:spPr>
          <a:xfrm>
            <a:off x="11245618" y="3346513"/>
            <a:ext cx="1962614" cy="1962614"/>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hape 2637"/>
          <p:cNvSpPr/>
          <p:nvPr/>
        </p:nvSpPr>
        <p:spPr>
          <a:xfrm>
            <a:off x="11989118" y="3891841"/>
            <a:ext cx="475614" cy="871958"/>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3" y="14727"/>
                  <a:pt x="10800" y="14727"/>
                </a:cubicBezTo>
                <a:cubicBezTo>
                  <a:pt x="7817" y="14727"/>
                  <a:pt x="5400" y="13409"/>
                  <a:pt x="5400" y="11782"/>
                </a:cubicBezTo>
                <a:cubicBezTo>
                  <a:pt x="5400" y="11782"/>
                  <a:pt x="5400" y="8836"/>
                  <a:pt x="5400" y="8836"/>
                </a:cubicBezTo>
                <a:close/>
                <a:moveTo>
                  <a:pt x="5400" y="3927"/>
                </a:moveTo>
                <a:cubicBezTo>
                  <a:pt x="5400" y="2301"/>
                  <a:pt x="7817" y="982"/>
                  <a:pt x="10800" y="982"/>
                </a:cubicBezTo>
                <a:cubicBezTo>
                  <a:pt x="13783"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8"/>
                  <a:pt x="21197" y="9818"/>
                  <a:pt x="20700" y="9818"/>
                </a:cubicBezTo>
                <a:cubicBezTo>
                  <a:pt x="20203" y="9818"/>
                  <a:pt x="19800" y="10038"/>
                  <a:pt x="19800" y="10309"/>
                </a:cubicBezTo>
                <a:lnTo>
                  <a:pt x="19800" y="11782"/>
                </a:lnTo>
                <a:cubicBezTo>
                  <a:pt x="19800" y="14493"/>
                  <a:pt x="15771" y="16691"/>
                  <a:pt x="10800" y="16691"/>
                </a:cubicBezTo>
                <a:cubicBezTo>
                  <a:pt x="5829" y="16691"/>
                  <a:pt x="1800" y="14493"/>
                  <a:pt x="1800" y="11782"/>
                </a:cubicBezTo>
                <a:lnTo>
                  <a:pt x="1800" y="10309"/>
                </a:lnTo>
                <a:cubicBezTo>
                  <a:pt x="1800" y="10038"/>
                  <a:pt x="1397" y="9818"/>
                  <a:pt x="900" y="9818"/>
                </a:cubicBezTo>
                <a:cubicBezTo>
                  <a:pt x="403" y="9818"/>
                  <a:pt x="0" y="10038"/>
                  <a:pt x="0" y="10309"/>
                </a:cubicBezTo>
                <a:lnTo>
                  <a:pt x="0" y="11782"/>
                </a:lnTo>
                <a:cubicBezTo>
                  <a:pt x="0" y="14870"/>
                  <a:pt x="4358" y="17398"/>
                  <a:pt x="9900" y="17648"/>
                </a:cubicBezTo>
                <a:lnTo>
                  <a:pt x="9900" y="20618"/>
                </a:lnTo>
                <a:lnTo>
                  <a:pt x="3600" y="20618"/>
                </a:lnTo>
                <a:cubicBezTo>
                  <a:pt x="3103" y="20618"/>
                  <a:pt x="2700" y="20838"/>
                  <a:pt x="2700" y="21110"/>
                </a:cubicBezTo>
                <a:cubicBezTo>
                  <a:pt x="2700" y="21381"/>
                  <a:pt x="3103" y="21600"/>
                  <a:pt x="3600" y="21600"/>
                </a:cubicBezTo>
                <a:lnTo>
                  <a:pt x="18000" y="21600"/>
                </a:lnTo>
                <a:cubicBezTo>
                  <a:pt x="18497" y="21600"/>
                  <a:pt x="18900" y="21381"/>
                  <a:pt x="18900" y="21110"/>
                </a:cubicBezTo>
                <a:cubicBezTo>
                  <a:pt x="18900" y="20838"/>
                  <a:pt x="18497" y="20618"/>
                  <a:pt x="18000" y="20618"/>
                </a:cubicBezTo>
                <a:lnTo>
                  <a:pt x="11700" y="20618"/>
                </a:lnTo>
                <a:lnTo>
                  <a:pt x="11700" y="17648"/>
                </a:lnTo>
                <a:cubicBezTo>
                  <a:pt x="17243" y="17398"/>
                  <a:pt x="21600" y="14870"/>
                  <a:pt x="21600" y="1178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33813590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D1114FA-9862-4123-8458-E81146483204}"/>
              </a:ext>
            </a:extLst>
          </p:cNvPr>
          <p:cNvSpPr txBox="1">
            <a:spLocks/>
          </p:cNvSpPr>
          <p:nvPr/>
        </p:nvSpPr>
        <p:spPr>
          <a:xfrm>
            <a:off x="13260801" y="6202744"/>
            <a:ext cx="10460627" cy="1859230"/>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4040"/>
              </a:lnSpc>
            </a:pPr>
            <a:r>
              <a:rPr lang="sl-SI" dirty="0">
                <a:latin typeface="Poppins Light" charset="0"/>
                <a:ea typeface="Poppins Light" charset="0"/>
                <a:cs typeface="Poppins Light" charset="0"/>
              </a:rPr>
              <a:t>Zasnova in organizacija obeh dogodkov, kreativna komunikacijska zasnova, </a:t>
            </a:r>
          </a:p>
          <a:p>
            <a:pPr>
              <a:lnSpc>
                <a:spcPts val="4040"/>
              </a:lnSpc>
            </a:pPr>
            <a:r>
              <a:rPr lang="sl-SI" dirty="0">
                <a:latin typeface="Poppins Light" charset="0"/>
                <a:ea typeface="Poppins Light" charset="0"/>
                <a:cs typeface="Poppins Light" charset="0"/>
              </a:rPr>
              <a:t>razvoj strategije  ter</a:t>
            </a:r>
          </a:p>
          <a:p>
            <a:pPr>
              <a:lnSpc>
                <a:spcPts val="4040"/>
              </a:lnSpc>
            </a:pPr>
            <a:r>
              <a:rPr lang="sl-SI" dirty="0">
                <a:latin typeface="Poppins Light" charset="0"/>
                <a:ea typeface="Poppins Light" charset="0"/>
                <a:cs typeface="Poppins Light" charset="0"/>
              </a:rPr>
              <a:t> upravljanje odnosov z javnostmi – medijska publiciteta</a:t>
            </a:r>
            <a:endParaRPr lang="en-US" dirty="0">
              <a:latin typeface="Poppins Light" charset="0"/>
              <a:ea typeface="Poppins Light" charset="0"/>
              <a:cs typeface="Poppins Light" charset="0"/>
            </a:endParaRPr>
          </a:p>
        </p:txBody>
      </p:sp>
      <p:sp>
        <p:nvSpPr>
          <p:cNvPr id="12" name="PoljeZBesedilom 1">
            <a:extLst>
              <a:ext uri="{FF2B5EF4-FFF2-40B4-BE49-F238E27FC236}">
                <a16:creationId xmlns:a16="http://schemas.microsoft.com/office/drawing/2014/main" id="{F60047D6-8738-48CE-878B-4614907BF0A1}"/>
              </a:ext>
            </a:extLst>
          </p:cNvPr>
          <p:cNvSpPr txBox="1"/>
          <p:nvPr/>
        </p:nvSpPr>
        <p:spPr>
          <a:xfrm>
            <a:off x="4928845" y="1395045"/>
            <a:ext cx="14401146" cy="646331"/>
          </a:xfrm>
          <a:prstGeom prst="rect">
            <a:avLst/>
          </a:prstGeom>
          <a:noFill/>
        </p:spPr>
        <p:txBody>
          <a:bodyPr wrap="square" rtlCol="0">
            <a:spAutoFit/>
          </a:bodyPr>
          <a:lstStyle/>
          <a:p>
            <a:r>
              <a:rPr lang="sl-SI" dirty="0"/>
              <a:t>Medijska publiciteta, upravljanje ugleda in komuniciranje z javnostmi</a:t>
            </a:r>
          </a:p>
        </p:txBody>
      </p:sp>
      <p:cxnSp>
        <p:nvCxnSpPr>
          <p:cNvPr id="13" name="Straight Connector 12">
            <a:extLst>
              <a:ext uri="{FF2B5EF4-FFF2-40B4-BE49-F238E27FC236}">
                <a16:creationId xmlns:a16="http://schemas.microsoft.com/office/drawing/2014/main" id="{51410FD7-172D-41FB-A905-38D855F2292A}"/>
              </a:ext>
            </a:extLst>
          </p:cNvPr>
          <p:cNvCxnSpPr>
            <a:cxnSpLocks/>
          </p:cNvCxnSpPr>
          <p:nvPr/>
        </p:nvCxnSpPr>
        <p:spPr>
          <a:xfrm>
            <a:off x="11608677" y="2794666"/>
            <a:ext cx="1192923"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Box 7">
            <a:extLst>
              <a:ext uri="{FF2B5EF4-FFF2-40B4-BE49-F238E27FC236}">
                <a16:creationId xmlns:a16="http://schemas.microsoft.com/office/drawing/2014/main" id="{99A3FFF7-408F-4494-A23C-C564226F9D1F}"/>
              </a:ext>
            </a:extLst>
          </p:cNvPr>
          <p:cNvSpPr txBox="1"/>
          <p:nvPr/>
        </p:nvSpPr>
        <p:spPr>
          <a:xfrm>
            <a:off x="14648957" y="5209574"/>
            <a:ext cx="8076570" cy="954107"/>
          </a:xfrm>
          <a:prstGeom prst="rect">
            <a:avLst/>
          </a:prstGeom>
          <a:noFill/>
        </p:spPr>
        <p:txBody>
          <a:bodyPr wrap="none" rtlCol="0" anchor="ctr" anchorCtr="0">
            <a:spAutoFit/>
          </a:bodyPr>
          <a:lstStyle/>
          <a:p>
            <a:pPr algn="ctr"/>
            <a:r>
              <a:rPr lang="sl-SI" sz="2800" b="1" dirty="0">
                <a:solidFill>
                  <a:schemeClr val="tx2"/>
                </a:solidFill>
                <a:latin typeface="Poppins SemiBold" charset="0"/>
                <a:ea typeface="Poppins SemiBold" charset="0"/>
                <a:cs typeface="Poppins SemiBold" charset="0"/>
              </a:rPr>
              <a:t>Vodenje družbeno-odgovornega dogodka SkirA1ka in</a:t>
            </a:r>
          </a:p>
          <a:p>
            <a:pPr algn="ctr"/>
            <a:r>
              <a:rPr lang="sl-SI" sz="2800" b="1" dirty="0">
                <a:solidFill>
                  <a:schemeClr val="tx2"/>
                </a:solidFill>
                <a:latin typeface="Poppins SemiBold" charset="0"/>
                <a:ea typeface="Poppins SemiBold" charset="0"/>
                <a:cs typeface="Poppins SemiBold" charset="0"/>
              </a:rPr>
              <a:t>upravljanje projektov z Lahkonočnicami</a:t>
            </a:r>
            <a:endParaRPr lang="en-US" sz="2800" b="1" dirty="0">
              <a:solidFill>
                <a:schemeClr val="tx2"/>
              </a:solidFill>
              <a:latin typeface="Poppins SemiBold" charset="0"/>
              <a:ea typeface="Poppins SemiBold" charset="0"/>
              <a:cs typeface="Poppins SemiBold" charset="0"/>
            </a:endParaRPr>
          </a:p>
        </p:txBody>
      </p:sp>
      <p:graphicFrame>
        <p:nvGraphicFramePr>
          <p:cNvPr id="3" name="Diagram 2">
            <a:extLst>
              <a:ext uri="{FF2B5EF4-FFF2-40B4-BE49-F238E27FC236}">
                <a16:creationId xmlns:a16="http://schemas.microsoft.com/office/drawing/2014/main" id="{12E56209-AA5C-43DD-AEBD-C021E563DED2}"/>
              </a:ext>
            </a:extLst>
          </p:cNvPr>
          <p:cNvGraphicFramePr/>
          <p:nvPr>
            <p:extLst>
              <p:ext uri="{D42A27DB-BD31-4B8C-83A1-F6EECF244321}">
                <p14:modId xmlns:p14="http://schemas.microsoft.com/office/powerpoint/2010/main" val="3273197845"/>
              </p:ext>
            </p:extLst>
          </p:nvPr>
        </p:nvGraphicFramePr>
        <p:xfrm>
          <a:off x="15596611" y="8459774"/>
          <a:ext cx="6181264" cy="1927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lika 18">
            <a:extLst>
              <a:ext uri="{FF2B5EF4-FFF2-40B4-BE49-F238E27FC236}">
                <a16:creationId xmlns:a16="http://schemas.microsoft.com/office/drawing/2014/main" id="{0F4C7A1E-8CA9-424C-A3AB-F49DE50440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17323" y="3371135"/>
            <a:ext cx="8310978" cy="8362922"/>
          </a:xfrm>
          <a:prstGeom prst="rect">
            <a:avLst/>
          </a:prstGeom>
        </p:spPr>
      </p:pic>
      <p:sp>
        <p:nvSpPr>
          <p:cNvPr id="21" name="TextBox 68">
            <a:extLst>
              <a:ext uri="{FF2B5EF4-FFF2-40B4-BE49-F238E27FC236}">
                <a16:creationId xmlns:a16="http://schemas.microsoft.com/office/drawing/2014/main" id="{4B74345D-7E68-4484-AC66-432A9314A6C0}"/>
              </a:ext>
            </a:extLst>
          </p:cNvPr>
          <p:cNvSpPr txBox="1"/>
          <p:nvPr/>
        </p:nvSpPr>
        <p:spPr>
          <a:xfrm>
            <a:off x="13460986" y="4153644"/>
            <a:ext cx="10060255" cy="477054"/>
          </a:xfrm>
          <a:prstGeom prst="rect">
            <a:avLst/>
          </a:prstGeom>
          <a:noFill/>
        </p:spPr>
        <p:txBody>
          <a:bodyPr wrap="none" rtlCol="0" anchor="ctr" anchorCtr="0">
            <a:spAutoFit/>
          </a:bodyPr>
          <a:lstStyle/>
          <a:p>
            <a:pPr algn="ctr"/>
            <a:r>
              <a:rPr lang="sl-SI" sz="2500" dirty="0">
                <a:solidFill>
                  <a:schemeClr val="accent2"/>
                </a:solidFill>
                <a:latin typeface="Poppins Light" charset="0"/>
                <a:ea typeface="Poppins Light" charset="0"/>
                <a:cs typeface="Poppins Light" charset="0"/>
              </a:rPr>
              <a:t>Taktik d.o.o., Agencija za komunikacijski management, naročnik A1 Slovenija</a:t>
            </a:r>
            <a:endParaRPr lang="en-US" sz="2500" dirty="0">
              <a:solidFill>
                <a:schemeClr val="accent2"/>
              </a:solidFill>
              <a:latin typeface="Poppins Light" charset="0"/>
              <a:ea typeface="Poppins Light" charset="0"/>
              <a:cs typeface="Poppins Light" charset="0"/>
            </a:endParaRPr>
          </a:p>
        </p:txBody>
      </p:sp>
    </p:spTree>
    <p:extLst>
      <p:ext uri="{BB962C8B-B14F-4D97-AF65-F5344CB8AC3E}">
        <p14:creationId xmlns:p14="http://schemas.microsoft.com/office/powerpoint/2010/main" val="3381373382"/>
      </p:ext>
    </p:extLst>
  </p:cSld>
  <p:clrMapOvr>
    <a:masterClrMapping/>
  </p:clrMapOvr>
</p:sld>
</file>

<file path=ppt/theme/theme1.xml><?xml version="1.0" encoding="utf-8"?>
<a:theme xmlns:a="http://schemas.openxmlformats.org/drawingml/2006/main" name="Default Theme">
  <a:themeElements>
    <a:clrScheme name="Custom 3">
      <a:dk1>
        <a:srgbClr val="7F7F7F"/>
      </a:dk1>
      <a:lt1>
        <a:srgbClr val="FFFFFF"/>
      </a:lt1>
      <a:dk2>
        <a:srgbClr val="000000"/>
      </a:dk2>
      <a:lt2>
        <a:srgbClr val="FFFFFF"/>
      </a:lt2>
      <a:accent1>
        <a:srgbClr val="ECDDD6"/>
      </a:accent1>
      <a:accent2>
        <a:srgbClr val="000000"/>
      </a:accent2>
      <a:accent3>
        <a:srgbClr val="ECDDD6"/>
      </a:accent3>
      <a:accent4>
        <a:srgbClr val="000000"/>
      </a:accent4>
      <a:accent5>
        <a:srgbClr val="ECDDD6"/>
      </a:accent5>
      <a:accent6>
        <a:srgbClr val="91969B"/>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38350</TotalTime>
  <Words>1153</Words>
  <Application>Microsoft Office PowerPoint</Application>
  <PresentationFormat>Custom</PresentationFormat>
  <Paragraphs>171</Paragraphs>
  <Slides>17</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17</vt:i4>
      </vt:variant>
    </vt:vector>
  </HeadingPairs>
  <TitlesOfParts>
    <vt:vector size="31" baseType="lpstr">
      <vt:lpstr>Arial</vt:lpstr>
      <vt:lpstr>Arial</vt:lpstr>
      <vt:lpstr>Calibri</vt:lpstr>
      <vt:lpstr>Calibri Light</vt:lpstr>
      <vt:lpstr>Gill Sans</vt:lpstr>
      <vt:lpstr>Lato</vt:lpstr>
      <vt:lpstr>Lato Black</vt:lpstr>
      <vt:lpstr>Lato Light</vt:lpstr>
      <vt:lpstr>Monotype Corsiva</vt:lpstr>
      <vt:lpstr>Open Sans Light</vt:lpstr>
      <vt:lpstr>Poppins Light</vt:lpstr>
      <vt:lpstr>Poppins SemiBold</vt:lpstr>
      <vt:lpstr>Symbol</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Powerpointify</dc:title>
  <dc:subject/>
  <dc:creator>Marta Namačinski</dc:creator>
  <cp:keywords/>
  <dc:description/>
  <cp:lastModifiedBy>Marta Namačinski</cp:lastModifiedBy>
  <cp:revision>6292</cp:revision>
  <cp:lastPrinted>2018-10-04T13:38:44Z</cp:lastPrinted>
  <dcterms:created xsi:type="dcterms:W3CDTF">2014-11-12T21:47:38Z</dcterms:created>
  <dcterms:modified xsi:type="dcterms:W3CDTF">2020-09-27T08:41:32Z</dcterms:modified>
  <cp:category/>
</cp:coreProperties>
</file>