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E04283-A483-4D64-9E21-DB6FA073899D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2E92222-A43B-4500-864F-145E20A48F37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4283-A483-4D64-9E21-DB6FA073899D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92222-A43B-4500-864F-145E20A48F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4283-A483-4D64-9E21-DB6FA073899D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92222-A43B-4500-864F-145E20A48F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4283-A483-4D64-9E21-DB6FA073899D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92222-A43B-4500-864F-145E20A48F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4283-A483-4D64-9E21-DB6FA073899D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92222-A43B-4500-864F-145E20A48F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4283-A483-4D64-9E21-DB6FA073899D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92222-A43B-4500-864F-145E20A48F3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4283-A483-4D64-9E21-DB6FA073899D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92222-A43B-4500-864F-145E20A48F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4283-A483-4D64-9E21-DB6FA073899D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92222-A43B-4500-864F-145E20A48F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4283-A483-4D64-9E21-DB6FA073899D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92222-A43B-4500-864F-145E20A48F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4283-A483-4D64-9E21-DB6FA073899D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92222-A43B-4500-864F-145E20A48F37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4283-A483-4D64-9E21-DB6FA073899D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92222-A43B-4500-864F-145E20A48F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100000">
              <a:srgbClr val="FFFF00"/>
            </a:gs>
            <a:gs pos="99000">
              <a:srgbClr val="FFFF00"/>
            </a:gs>
            <a:gs pos="100000">
              <a:schemeClr val="bg2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E04283-A483-4D64-9E21-DB6FA073899D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2E92222-A43B-4500-864F-145E20A48F3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16016" y="836712"/>
            <a:ext cx="3313355" cy="8640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007" y="476672"/>
            <a:ext cx="3473947" cy="2848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1301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95536" y="4437112"/>
            <a:ext cx="4104456" cy="1944216"/>
          </a:xfrm>
        </p:spPr>
        <p:txBody>
          <a:bodyPr>
            <a:normAutofit/>
          </a:bodyPr>
          <a:lstStyle/>
          <a:p>
            <a:r>
              <a:rPr lang="en-US" sz="1700" dirty="0">
                <a:solidFill>
                  <a:schemeClr val="tx1"/>
                </a:solidFill>
              </a:rPr>
              <a:t>Za </a:t>
            </a:r>
            <a:r>
              <a:rPr lang="en-US" sz="1700" dirty="0" err="1">
                <a:solidFill>
                  <a:schemeClr val="tx1"/>
                </a:solidFill>
              </a:rPr>
              <a:t>več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informacij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pokličite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na</a:t>
            </a:r>
            <a:r>
              <a:rPr lang="en-US" sz="1700" dirty="0">
                <a:solidFill>
                  <a:schemeClr val="tx1"/>
                </a:solidFill>
              </a:rPr>
              <a:t> tel. </a:t>
            </a:r>
            <a:r>
              <a:rPr lang="en-US" sz="1700" dirty="0" err="1">
                <a:solidFill>
                  <a:schemeClr val="tx1"/>
                </a:solidFill>
              </a:rPr>
              <a:t>št</a:t>
            </a:r>
            <a:r>
              <a:rPr lang="en-US" sz="1700" dirty="0">
                <a:solidFill>
                  <a:schemeClr val="tx1"/>
                </a:solidFill>
              </a:rPr>
              <a:t>.</a:t>
            </a:r>
            <a:r>
              <a:rPr lang="hr-HR" sz="1700" dirty="0">
                <a:solidFill>
                  <a:schemeClr val="tx1"/>
                </a:solidFill>
              </a:rPr>
              <a:t>: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b="1" dirty="0">
                <a:solidFill>
                  <a:schemeClr val="tx1"/>
                </a:solidFill>
              </a:rPr>
              <a:t>041/234-046 – Maja</a:t>
            </a:r>
            <a:r>
              <a:rPr lang="en-US" sz="1700" dirty="0">
                <a:solidFill>
                  <a:schemeClr val="tx1"/>
                </a:solidFill>
              </a:rPr>
              <a:t>,</a:t>
            </a:r>
            <a:br>
              <a:rPr lang="en-US" sz="1700" dirty="0">
                <a:solidFill>
                  <a:schemeClr val="tx1"/>
                </a:solidFill>
              </a:rPr>
            </a:br>
            <a:r>
              <a:rPr lang="en-US" sz="1700" dirty="0" err="1">
                <a:solidFill>
                  <a:schemeClr val="tx1"/>
                </a:solidFill>
              </a:rPr>
              <a:t>ali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pišite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na</a:t>
            </a:r>
            <a:r>
              <a:rPr lang="en-US" sz="1700" dirty="0">
                <a:solidFill>
                  <a:schemeClr val="tx1"/>
                </a:solidFill>
              </a:rPr>
              <a:t>: </a:t>
            </a:r>
            <a:br>
              <a:rPr lang="hr-HR" sz="1700" dirty="0">
                <a:solidFill>
                  <a:schemeClr val="tx1"/>
                </a:solidFill>
              </a:rPr>
            </a:br>
            <a:r>
              <a:rPr lang="en-US" sz="1700" b="1" dirty="0">
                <a:solidFill>
                  <a:schemeClr val="tx1"/>
                </a:solidFill>
              </a:rPr>
              <a:t>majci20@gmail.com</a:t>
            </a:r>
            <a:br>
              <a:rPr lang="en-US" dirty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076056" y="476672"/>
            <a:ext cx="3600400" cy="6048672"/>
          </a:xfrm>
        </p:spPr>
        <p:txBody>
          <a:bodyPr>
            <a:normAutofit fontScale="92500" lnSpcReduction="20000"/>
          </a:bodyPr>
          <a:lstStyle/>
          <a:p>
            <a:pPr lvl="0"/>
            <a:endParaRPr lang="hr-HR" dirty="0"/>
          </a:p>
          <a:p>
            <a:pPr marL="285750" lvl="0" indent="-28575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 err="1"/>
              <a:t>Potrebujete</a:t>
            </a:r>
            <a:r>
              <a:rPr lang="en-US" dirty="0"/>
              <a:t> </a:t>
            </a:r>
            <a:r>
              <a:rPr lang="en-US" dirty="0" err="1"/>
              <a:t>prevoz</a:t>
            </a:r>
            <a:r>
              <a:rPr lang="en-US" dirty="0"/>
              <a:t> in </a:t>
            </a:r>
            <a:r>
              <a:rPr lang="en-US" dirty="0" err="1"/>
              <a:t>spremstvo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vsakodnevnih</a:t>
            </a:r>
            <a:r>
              <a:rPr lang="en-US" dirty="0"/>
              <a:t> </a:t>
            </a:r>
            <a:r>
              <a:rPr lang="en-US" dirty="0" err="1"/>
              <a:t>opravilih</a:t>
            </a:r>
            <a:r>
              <a:rPr lang="en-US" dirty="0"/>
              <a:t> oz. </a:t>
            </a:r>
            <a:r>
              <a:rPr lang="en-US" dirty="0" err="1"/>
              <a:t>opravkih</a:t>
            </a:r>
            <a:r>
              <a:rPr lang="en-US" dirty="0"/>
              <a:t>?</a:t>
            </a:r>
          </a:p>
          <a:p>
            <a:pPr>
              <a:buClr>
                <a:schemeClr val="tx1"/>
              </a:buClr>
            </a:pPr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pPr marL="285750" lvl="0" indent="-28575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 err="1"/>
              <a:t>Potrebujete</a:t>
            </a:r>
            <a:r>
              <a:rPr lang="en-US" dirty="0"/>
              <a:t> </a:t>
            </a:r>
            <a:r>
              <a:rPr lang="en-US" dirty="0" err="1"/>
              <a:t>pomoč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pripravi</a:t>
            </a:r>
            <a:r>
              <a:rPr lang="en-US" dirty="0"/>
              <a:t> </a:t>
            </a:r>
            <a:r>
              <a:rPr lang="en-US" dirty="0" err="1"/>
              <a:t>dokumentacije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različne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 in </a:t>
            </a:r>
            <a:r>
              <a:rPr lang="en-US" dirty="0" err="1"/>
              <a:t>namene</a:t>
            </a:r>
            <a:r>
              <a:rPr lang="en-US" dirty="0"/>
              <a:t>?</a:t>
            </a:r>
          </a:p>
          <a:p>
            <a:r>
              <a:rPr lang="en-US" dirty="0"/>
              <a:t> </a:t>
            </a:r>
          </a:p>
          <a:p>
            <a:r>
              <a:rPr lang="en-US" b="1" dirty="0"/>
              <a:t> </a:t>
            </a:r>
            <a:endParaRPr lang="en-US" dirty="0"/>
          </a:p>
          <a:p>
            <a:pPr marL="285750" lvl="0" indent="-28575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 err="1"/>
              <a:t>Ste</a:t>
            </a:r>
            <a:r>
              <a:rPr lang="en-US" dirty="0"/>
              <a:t> </a:t>
            </a:r>
            <a:r>
              <a:rPr lang="en-US" dirty="0" err="1"/>
              <a:t>večkrat</a:t>
            </a:r>
            <a:r>
              <a:rPr lang="en-US" dirty="0"/>
              <a:t> v </a:t>
            </a:r>
            <a:r>
              <a:rPr lang="en-US" dirty="0" err="1"/>
              <a:t>dvomih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odločitvah</a:t>
            </a:r>
            <a:r>
              <a:rPr lang="en-US" dirty="0"/>
              <a:t>, </a:t>
            </a:r>
            <a:r>
              <a:rPr lang="en-US" dirty="0" err="1"/>
              <a:t>saj</a:t>
            </a:r>
            <a:r>
              <a:rPr lang="en-US" dirty="0"/>
              <a:t> ne </a:t>
            </a:r>
            <a:r>
              <a:rPr lang="en-US" dirty="0" err="1"/>
              <a:t>zaupate</a:t>
            </a:r>
            <a:r>
              <a:rPr lang="en-US" dirty="0"/>
              <a:t> </a:t>
            </a:r>
            <a:r>
              <a:rPr lang="en-US" dirty="0" err="1"/>
              <a:t>ponudniku</a:t>
            </a:r>
            <a:r>
              <a:rPr lang="en-US" dirty="0"/>
              <a:t>?</a:t>
            </a:r>
          </a:p>
          <a:p>
            <a:r>
              <a:rPr lang="en-US" dirty="0"/>
              <a:t> </a:t>
            </a:r>
          </a:p>
          <a:p>
            <a:r>
              <a:rPr lang="en-US" b="1" dirty="0"/>
              <a:t> </a:t>
            </a:r>
            <a:endParaRPr lang="en-US" dirty="0"/>
          </a:p>
          <a:p>
            <a:pPr marL="285750" lvl="0" indent="-28575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 err="1"/>
              <a:t>Pomagala</a:t>
            </a:r>
            <a:r>
              <a:rPr lang="en-US" dirty="0"/>
              <a:t> </a:t>
            </a:r>
            <a:r>
              <a:rPr lang="en-US" dirty="0" err="1"/>
              <a:t>vam</a:t>
            </a:r>
            <a:r>
              <a:rPr lang="en-US" dirty="0"/>
              <a:t> </a:t>
            </a:r>
            <a:r>
              <a:rPr lang="en-US" dirty="0" err="1"/>
              <a:t>bom</a:t>
            </a:r>
            <a:r>
              <a:rPr lang="en-US" dirty="0"/>
              <a:t> </a:t>
            </a:r>
            <a:r>
              <a:rPr lang="en-US" dirty="0" err="1"/>
              <a:t>ohraniti</a:t>
            </a:r>
            <a:r>
              <a:rPr lang="en-US" dirty="0"/>
              <a:t> </a:t>
            </a:r>
            <a:r>
              <a:rPr lang="en-US" dirty="0" err="1"/>
              <a:t>stike</a:t>
            </a:r>
            <a:r>
              <a:rPr lang="en-US" dirty="0"/>
              <a:t> s </a:t>
            </a:r>
            <a:r>
              <a:rPr lang="en-US" dirty="0" err="1"/>
              <a:t>svojci</a:t>
            </a:r>
            <a:r>
              <a:rPr lang="en-US" dirty="0"/>
              <a:t> in </a:t>
            </a:r>
            <a:r>
              <a:rPr lang="en-US" dirty="0" err="1"/>
              <a:t>prijatelji</a:t>
            </a:r>
            <a:r>
              <a:rPr lang="en-US" dirty="0"/>
              <a:t> </a:t>
            </a:r>
            <a:r>
              <a:rPr lang="en-US" dirty="0" err="1"/>
              <a:t>ter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prepečiti</a:t>
            </a:r>
            <a:r>
              <a:rPr lang="en-US" dirty="0"/>
              <a:t> </a:t>
            </a:r>
            <a:r>
              <a:rPr lang="en-US" dirty="0" err="1"/>
              <a:t>izoliranost</a:t>
            </a:r>
            <a:r>
              <a:rPr lang="en-US" dirty="0"/>
              <a:t> in </a:t>
            </a:r>
            <a:r>
              <a:rPr lang="en-US" dirty="0" err="1"/>
              <a:t>osamljenost</a:t>
            </a:r>
            <a:r>
              <a:rPr lang="en-US" dirty="0"/>
              <a:t>.</a:t>
            </a:r>
          </a:p>
          <a:p>
            <a:r>
              <a:rPr lang="en-US" dirty="0"/>
              <a:t> </a:t>
            </a:r>
          </a:p>
          <a:p>
            <a:r>
              <a:rPr lang="en-US" b="1" dirty="0"/>
              <a:t> </a:t>
            </a:r>
            <a:endParaRPr lang="en-US" dirty="0"/>
          </a:p>
          <a:p>
            <a:pPr marL="285750" lvl="0" indent="-28575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 err="1"/>
              <a:t>Prisluhnila</a:t>
            </a:r>
            <a:r>
              <a:rPr lang="en-US" dirty="0"/>
              <a:t> </a:t>
            </a:r>
            <a:r>
              <a:rPr lang="en-US" dirty="0" err="1"/>
              <a:t>bom</a:t>
            </a:r>
            <a:r>
              <a:rPr lang="en-US" dirty="0"/>
              <a:t> </a:t>
            </a:r>
            <a:r>
              <a:rPr lang="en-US" dirty="0" err="1"/>
              <a:t>vsaki</a:t>
            </a:r>
            <a:r>
              <a:rPr lang="en-US" dirty="0"/>
              <a:t> </a:t>
            </a:r>
            <a:r>
              <a:rPr lang="en-US" dirty="0" err="1"/>
              <a:t>vaši</a:t>
            </a:r>
            <a:r>
              <a:rPr lang="en-US" dirty="0"/>
              <a:t> </a:t>
            </a:r>
            <a:r>
              <a:rPr lang="en-US" dirty="0" err="1"/>
              <a:t>težavi</a:t>
            </a:r>
            <a:r>
              <a:rPr lang="en-US" dirty="0"/>
              <a:t> v </a:t>
            </a:r>
            <a:r>
              <a:rPr lang="en-US" dirty="0" err="1"/>
              <a:t>kolikor</a:t>
            </a:r>
            <a:r>
              <a:rPr lang="en-US" dirty="0"/>
              <a:t> </a:t>
            </a:r>
            <a:r>
              <a:rPr lang="en-US" dirty="0" err="1"/>
              <a:t>bo</a:t>
            </a:r>
            <a:r>
              <a:rPr lang="en-US" dirty="0"/>
              <a:t> le </a:t>
            </a:r>
            <a:r>
              <a:rPr lang="en-US" dirty="0" err="1"/>
              <a:t>možno</a:t>
            </a:r>
            <a:r>
              <a:rPr lang="en-US" dirty="0"/>
              <a:t>, jo </a:t>
            </a:r>
            <a:r>
              <a:rPr lang="en-US" dirty="0" err="1"/>
              <a:t>bomo</a:t>
            </a:r>
            <a:r>
              <a:rPr lang="en-US" dirty="0"/>
              <a:t> </a:t>
            </a:r>
            <a:r>
              <a:rPr lang="en-US" dirty="0" err="1"/>
              <a:t>skupaj</a:t>
            </a:r>
            <a:r>
              <a:rPr lang="en-US" dirty="0"/>
              <a:t> </a:t>
            </a:r>
            <a:r>
              <a:rPr lang="en-US" dirty="0" err="1"/>
              <a:t>rešili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2051" name="Picture 3" descr="C:\Users\dkajtazovic\Desktop\Damir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560" y="-23960"/>
            <a:ext cx="5238751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87985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60</TotalTime>
  <Words>25</Words>
  <Application>Microsoft Office PowerPoint</Application>
  <PresentationFormat>Diaprojekcija na zaslonu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3" baseType="lpstr">
      <vt:lpstr>Austin</vt:lpstr>
      <vt:lpstr>PowerPointova predstavitev</vt:lpstr>
      <vt:lpstr>Za več informacij pokličite na tel. št.: 041/234-046 – Maja, ali pišite na:  majci20@gmail.com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Damir Kajtazović</dc:creator>
  <cp:lastModifiedBy>majci20@gmail.com</cp:lastModifiedBy>
  <cp:revision>5</cp:revision>
  <dcterms:created xsi:type="dcterms:W3CDTF">2020-06-06T22:42:35Z</dcterms:created>
  <dcterms:modified xsi:type="dcterms:W3CDTF">2020-06-07T09:53:11Z</dcterms:modified>
</cp:coreProperties>
</file>